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Slab Light"/>
      <p:regular r:id="rId41"/>
      <p:bold r:id="rId42"/>
    </p:embeddedFont>
    <p:embeddedFont>
      <p:font typeface="Roboto Slab"/>
      <p:regular r:id="rId43"/>
      <p:bold r:id="rId44"/>
    </p:embeddedFont>
    <p:embeddedFont>
      <p:font typeface="Roboto"/>
      <p:regular r:id="rId45"/>
      <p:bold r:id="rId46"/>
      <p:italic r:id="rId47"/>
      <p:boldItalic r:id="rId48"/>
    </p:embeddedFont>
    <p:embeddedFont>
      <p:font typeface="Fira Sans Extra Condensed Medium"/>
      <p:regular r:id="rId49"/>
      <p:bold r:id="rId50"/>
      <p:italic r:id="rId51"/>
      <p:boldItalic r:id="rId52"/>
    </p:embeddedFont>
    <p:embeddedFont>
      <p:font typeface="Fira Sans Condensed Medium"/>
      <p:regular r:id="rId53"/>
      <p:bold r:id="rId54"/>
      <p:italic r:id="rId55"/>
      <p:boldItalic r:id="rId56"/>
    </p:embeddedFont>
    <p:embeddedFont>
      <p:font typeface="Squada One"/>
      <p:regular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C9628B-AAE8-45DA-A0F4-9F8479954CE6}">
  <a:tblStyle styleId="{82C9628B-AAE8-45DA-A0F4-9F8479954CE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SlabLight-bold.fntdata"/><Relationship Id="rId41" Type="http://schemas.openxmlformats.org/officeDocument/2006/relationships/font" Target="fonts/RobotoSlabLight-regular.fntdata"/><Relationship Id="rId44" Type="http://schemas.openxmlformats.org/officeDocument/2006/relationships/font" Target="fonts/RobotoSlab-bold.fntdata"/><Relationship Id="rId43" Type="http://schemas.openxmlformats.org/officeDocument/2006/relationships/font" Target="fonts/RobotoSlab-regular.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FiraSansExtraCondensedMedium-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ExtraCondensedMedium-italic.fntdata"/><Relationship Id="rId50" Type="http://schemas.openxmlformats.org/officeDocument/2006/relationships/font" Target="fonts/FiraSansExtraCondensedMedium-bold.fntdata"/><Relationship Id="rId53" Type="http://schemas.openxmlformats.org/officeDocument/2006/relationships/font" Target="fonts/FiraSansCondensedMedium-regular.fntdata"/><Relationship Id="rId52" Type="http://schemas.openxmlformats.org/officeDocument/2006/relationships/font" Target="fonts/FiraSansExtraCondensedMedium-boldItalic.fntdata"/><Relationship Id="rId11" Type="http://schemas.openxmlformats.org/officeDocument/2006/relationships/slide" Target="slides/slide6.xml"/><Relationship Id="rId55" Type="http://schemas.openxmlformats.org/officeDocument/2006/relationships/font" Target="fonts/FiraSansCondensedMedium-italic.fntdata"/><Relationship Id="rId10" Type="http://schemas.openxmlformats.org/officeDocument/2006/relationships/slide" Target="slides/slide5.xml"/><Relationship Id="rId54" Type="http://schemas.openxmlformats.org/officeDocument/2006/relationships/font" Target="fonts/FiraSansCondensedMedium-bold.fntdata"/><Relationship Id="rId13" Type="http://schemas.openxmlformats.org/officeDocument/2006/relationships/slide" Target="slides/slide8.xml"/><Relationship Id="rId57" Type="http://schemas.openxmlformats.org/officeDocument/2006/relationships/font" Target="fonts/SquadaOne-regular.fntdata"/><Relationship Id="rId12" Type="http://schemas.openxmlformats.org/officeDocument/2006/relationships/slide" Target="slides/slide7.xml"/><Relationship Id="rId56" Type="http://schemas.openxmlformats.org/officeDocument/2006/relationships/font" Target="fonts/FiraSansCondensedMedium-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Hi Everyone. Welcome to our Presentation today. My name is Lavanda, we have </a:t>
            </a:r>
            <a:r>
              <a:rPr lang="es"/>
              <a:t>xxx as our teammembers.</a:t>
            </a:r>
            <a:endParaRPr/>
          </a:p>
          <a:p>
            <a:pPr indent="0" lvl="0" marL="0" rtl="0" algn="l">
              <a:spcBef>
                <a:spcPts val="0"/>
              </a:spcBef>
              <a:spcAft>
                <a:spcPts val="0"/>
              </a:spcAft>
              <a:buNone/>
            </a:pPr>
            <a:r>
              <a:rPr lang="es"/>
              <a:t>Today, we’re going to walk into Actuaries’ shoes and help our company build a quantitative auto insurance pricing strategy using the data science skills we gained from this course.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a4a312914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a4a312914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This can help us form the hypothesis about the correlations that we’ll explore later.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a4a312914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a4a312914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And also, the distribution plots can help us recognize outliers among the data and thus help us </a:t>
            </a:r>
            <a:r>
              <a:rPr lang="es"/>
              <a:t>better</a:t>
            </a:r>
            <a:r>
              <a:rPr lang="es"/>
              <a:t> clean the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a4a312914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a4a312914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5522eb7919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522eb7919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Then we move onto exploring the relationship between features and the monthly premium that we are trying to model at the end. These are the violin plots that we did for categorical features. From these plots we can see that the coverage plans and the vehicle class have a relatively strong relationship to the monthly premium. It makes sense because a better coverage has a higher price and luxury cars usually have higher </a:t>
            </a:r>
            <a:r>
              <a:rPr lang="es"/>
              <a:t>insurance</a:t>
            </a:r>
            <a:r>
              <a:rPr lang="es"/>
              <a:t> price.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5522eb7919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522eb7919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correlation table containing all the numerical features tells us that customer lifetime value and total claim amount have relatively strong relationships to the monthly premium. It also makes sense because the higher the claim amount is, the higher the risk is involved with this customer.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aa21fe58e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aa21fe58e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 </a:t>
            </a:r>
            <a:r>
              <a:rPr lang="es"/>
              <a:t>knowing that, we dive into details regarding those features. Here in these scatter plots, we have contained the total claim amount and monthly premium as well as coverage plans and vehicle class indicated by different colors. For example, in these two plots, we can see that below 500 of claim amount, it doesn’t have a strong influence on the premium, however going above 500, there is a strong positive correlation between them.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aa21fe58e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aa21fe58e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Similarly, we plotted the premium with </a:t>
            </a:r>
            <a:r>
              <a:rPr lang="es"/>
              <a:t>customer</a:t>
            </a:r>
            <a:r>
              <a:rPr lang="es"/>
              <a:t> lifetime value and recognize a even stronger relationship between them.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aa21fe58e1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aa21fe58e1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Finally in this section, we’ll present a heatmap of correlations among every single feature after one-hot encoding.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5522eb7919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522eb7919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Those are the EDA we conducted, let’s move onto the first part of our pricing strategy - coverage classification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a46268af9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a46268af9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Our analysis for the classification starts from the potential unbalanced data problem. When we do the eda for classification, we found that the outliers here should not be eliminated since they may represented a </a:t>
            </a:r>
            <a:r>
              <a:rPr lang="es"/>
              <a:t>unbalanced</a:t>
            </a:r>
            <a:r>
              <a:rPr lang="es"/>
              <a:t> class.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4dfce81f19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dfce81f19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We’ll break down the presentation into 6 sections. First a project overview, and then the EDA we did, along with some visuals. Then we’ll move on to our pricing </a:t>
            </a:r>
            <a:r>
              <a:rPr lang="es"/>
              <a:t>strategy</a:t>
            </a:r>
            <a:r>
              <a:rPr lang="es"/>
              <a:t> and the </a:t>
            </a:r>
            <a:r>
              <a:rPr lang="es"/>
              <a:t>three</a:t>
            </a:r>
            <a:r>
              <a:rPr lang="es"/>
              <a:t> models we built, and finally a conclusion and future perspectives.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a46268af9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a46268af9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If you look at the data and use the standard in boxplot to identify outliers, you would find the percentage of them are well above what we generally consider as outliers. And this would be indicated in the following visualization.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a46268af9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a46268af9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When we visualize the classification of the insurance coverage, we will find most of people will purchase the basic plan, and a third of customers will be in extended program, but only less than 10% of people are purchasing premium. In </a:t>
            </a:r>
            <a:r>
              <a:rPr lang="es"/>
              <a:t>machine</a:t>
            </a:r>
            <a:r>
              <a:rPr lang="es"/>
              <a:t> learning model construction we typically consider it as a </a:t>
            </a:r>
            <a:r>
              <a:rPr lang="es"/>
              <a:t>extreme</a:t>
            </a:r>
            <a:r>
              <a:rPr lang="es"/>
              <a:t> unbalanced data problem.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a46268af9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a46268af9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classification result from logistic regression also proves such issue: for basic and extend program, most users can be correctly classified but for premium, over 3 quarters of people are misclassified to extend program.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a46268af9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a46268af9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 deal with this </a:t>
            </a:r>
            <a:r>
              <a:rPr lang="es"/>
              <a:t>problem</a:t>
            </a:r>
            <a:r>
              <a:rPr lang="es"/>
              <a:t>, we utilized SMOTE-NC, which are generating mode data points for the underrepresented class artificially. As you can see the green point is manually created based on other two data points from such underrepresented class.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a46268af9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a46268af9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With this technique, the model accuracy was improved considerably, especially for the premium class: now that around 75% of premium users are classified correctly, and the overall accuracy was promoted from 80.8% to 86.6%. </a:t>
            </a:r>
            <a:r>
              <a:rPr lang="es"/>
              <a:t>Now we will enter the next part, pricing strategy.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5522eb7919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5522eb7919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a49382ea8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a49382ea8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Now we move on to </a:t>
            </a:r>
            <a:r>
              <a:rPr lang="es"/>
              <a:t>customer lifetime value. </a:t>
            </a:r>
            <a:r>
              <a:rPr lang="es"/>
              <a:t>it is very important for the company to know and to be able to predict this value so that they can target on the right type of customers that generate the most profit. to help the company do this, we first build a classification model to cluster customers into different groups with respect to customer lifetime value. As shown in the graph, we clustered them into 2 groups. And we could see that cluster2 has a higher customer lifetime value.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a49382ea82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a49382ea82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now we try to do some data analytic to get the characteristics of different groups. we want to look into three aspects. the first aspect is insurance itself, which is indicated in the top bar charts, including monthly premium and number of open complaints. The second aspects concerns personal features such as marital status and education level. The third aspects is the car type. Through these visualizations, we could see that cluster2 has a higher premium paid, and lower complaints. cluster2 also has a more stable marrital status and higher education level.   Besides, they also tend to have more expensive cars. So, </a:t>
            </a:r>
            <a:r>
              <a:rPr lang="es"/>
              <a:t>wrapping</a:t>
            </a:r>
            <a:r>
              <a:rPr lang="es"/>
              <a:t> up those results, company can really use them to classify new customers into the corresponding group so as to come up with better marketing strategies for them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a51a1d50a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a51a1d50a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 the process </a:t>
            </a:r>
            <a:r>
              <a:rPr lang="es"/>
              <a:t>of Lifetime Value Modeling , We firstly find the significant factors for predicting lifetime value through drawing barplot and boxplot, if lifetime value have significant different distribution for some factor, then we think it matters in the value predict process.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a51a1d50a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a51a1d50a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Then, We use some specific analyse to deal with some factors, we find that when the number of policies equals to 2, it is different with when it is larger than 3, and we find that income, Employment Status, Marital Status are important factors, this can be shown with the scatter plot.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545caf3b9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45caf3b9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a51a1d50a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a51a1d50a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Thirdly, We build the OLS model to predict. The result looks not bad. Our R-squared shows that our ols model could explain more than 75% of the customer life value. And what’s more, the MSE is 0.109, which looks pretty good.  We actually did some variables interpretations, but because of the limitation of time, I have to skip them.</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5522eb7919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5522eb7919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Alright, now we’re heading to the final part of our strategy which is monthly premium predicting.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54713f6f7e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4713f6f7e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 this part, we also </a:t>
            </a:r>
            <a:r>
              <a:rPr lang="es"/>
              <a:t>employed the machine learning tools and built a model to predict monthly premium. </a:t>
            </a:r>
            <a:r>
              <a:rPr lang="es"/>
              <a:t>Since we have not completed the final consolidation of our model, we’ll  present a preliminary results here and will include more details in the report.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5465e7bc0b_1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5465e7bc0b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aa21fe58e1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aa21fe58e1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 what we have done so far? We have done a coverage classification modeling, customer lifetime value predicting, and a monthly auto premium predicting.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54713f6f7e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54713f6f7e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Here are some of our future perspectives for this project. Because of limitation of time, we’re not going to go through each and every one of them. We’re now open to any questions </a:t>
            </a:r>
            <a:r>
              <a:rPr lang="es"/>
              <a:t>you</a:t>
            </a:r>
            <a:r>
              <a:rPr lang="es"/>
              <a:t> have. Thanks!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4dfce81f1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dfce81f1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 this project, the problem is: as auto insurance actuaries, how can we employ cutting-edge data tools into our pricing strategy. Our team have come up with a 5 step </a:t>
            </a:r>
            <a:r>
              <a:rPr lang="es"/>
              <a:t>solution</a:t>
            </a:r>
            <a:r>
              <a:rPr lang="es"/>
              <a:t> starting with collecting customer data, and then analyze customer feature characteristics, and then classify our customers into different coverage plans </a:t>
            </a:r>
            <a:r>
              <a:rPr lang="es"/>
              <a:t>applying</a:t>
            </a:r>
            <a:r>
              <a:rPr lang="es"/>
              <a:t> </a:t>
            </a:r>
            <a:r>
              <a:rPr lang="es"/>
              <a:t>classification</a:t>
            </a:r>
            <a:r>
              <a:rPr lang="es"/>
              <a:t> modeling. And then predict the each customer’s lifetime value with machine learning modeling, and finally construct a pricing model to compute the appropriate monthly premium for each customer.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9c2cb6e34a_0_32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9c2cb6e34a_0_32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Let’s start with the dataset. It has more than 9000 rows and 26 features. It has a bunch of categorical features as </a:t>
            </a:r>
            <a:r>
              <a:rPr lang="es"/>
              <a:t>well</a:t>
            </a:r>
            <a:r>
              <a:rPr lang="es"/>
              <a:t> as numerical features. The three </a:t>
            </a:r>
            <a:r>
              <a:rPr lang="es"/>
              <a:t>highlighted features here are the target variables we’re trying to model.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5465e7bc0b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465e7bc0b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Under coverage plans, we have basic, extended, and premium.</a:t>
            </a:r>
            <a:endParaRPr/>
          </a:p>
          <a:p>
            <a:pPr indent="0" lvl="0" marL="0" rtl="0" algn="l">
              <a:spcBef>
                <a:spcPts val="0"/>
              </a:spcBef>
              <a:spcAft>
                <a:spcPts val="0"/>
              </a:spcAft>
              <a:buNone/>
            </a:pPr>
            <a:r>
              <a:rPr lang="es"/>
              <a:t>Customer lifetime value means the total amount of money a customer is expected to spend with our insurance products during the lifetime of business relationships.</a:t>
            </a:r>
            <a:endParaRPr/>
          </a:p>
          <a:p>
            <a:pPr indent="0" lvl="0" marL="0" rtl="0" algn="l">
              <a:spcBef>
                <a:spcPts val="0"/>
              </a:spcBef>
              <a:spcAft>
                <a:spcPts val="0"/>
              </a:spcAft>
              <a:buNone/>
            </a:pPr>
            <a:r>
              <a:rPr lang="es"/>
              <a:t>Finally, the monthly auto premium is the amount of money our customers pay to us every month.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5522eb791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522eb791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Gaining a broad </a:t>
            </a:r>
            <a:r>
              <a:rPr lang="es"/>
              <a:t>understanding of our dataset, let’s move onto EDA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54cf9e97a6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4cf9e97a6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Firstly, we decided to </a:t>
            </a:r>
            <a:r>
              <a:rPr lang="es"/>
              <a:t>analyze</a:t>
            </a:r>
            <a:r>
              <a:rPr lang="es"/>
              <a:t> the distributions of our features in order to get to know more about the dataset as well as build more intuition of how our insurance customers distributed.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54713f6f7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4713f6f7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can see that some features have very distinct distributions and some of them are very similar.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p:nvPr/>
        </p:nvSpPr>
        <p:spPr>
          <a:xfrm flipH="1">
            <a:off x="475" y="-14675"/>
            <a:ext cx="9144000" cy="5158200"/>
          </a:xfrm>
          <a:prstGeom prst="rect">
            <a:avLst/>
          </a:prstGeom>
          <a:solidFill>
            <a:schemeClr val="lt1">
              <a:alpha val="515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183800" y="0"/>
            <a:ext cx="7960500" cy="41445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0" y="1899474"/>
            <a:ext cx="1575000" cy="32442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2" name="Google Shape;12;p2"/>
          <p:cNvSpPr txBox="1"/>
          <p:nvPr>
            <p:ph type="ctrTitle"/>
          </p:nvPr>
        </p:nvSpPr>
        <p:spPr>
          <a:xfrm>
            <a:off x="4697175" y="1320225"/>
            <a:ext cx="361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
        <p:nvSpPr>
          <p:cNvPr id="13" name="Google Shape;13;p2"/>
          <p:cNvSpPr txBox="1"/>
          <p:nvPr>
            <p:ph idx="1" type="subTitle"/>
          </p:nvPr>
        </p:nvSpPr>
        <p:spPr>
          <a:xfrm>
            <a:off x="5911825" y="2977800"/>
            <a:ext cx="240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1200"/>
              <a:buNone/>
              <a:defRPr>
                <a:solidFill>
                  <a:schemeClr val="lt1"/>
                </a:solidFill>
              </a:defRPr>
            </a:lvl1pPr>
            <a:lvl2pPr lvl="1" rtl="0" algn="r">
              <a:lnSpc>
                <a:spcPct val="100000"/>
              </a:lnSpc>
              <a:spcBef>
                <a:spcPts val="0"/>
              </a:spcBef>
              <a:spcAft>
                <a:spcPts val="0"/>
              </a:spcAft>
              <a:buClr>
                <a:srgbClr val="434343"/>
              </a:buClr>
              <a:buSzPts val="2800"/>
              <a:buNone/>
              <a:defRPr sz="2800">
                <a:solidFill>
                  <a:srgbClr val="434343"/>
                </a:solidFill>
              </a:defRPr>
            </a:lvl2pPr>
            <a:lvl3pPr lvl="2" rtl="0" algn="r">
              <a:lnSpc>
                <a:spcPct val="100000"/>
              </a:lnSpc>
              <a:spcBef>
                <a:spcPts val="0"/>
              </a:spcBef>
              <a:spcAft>
                <a:spcPts val="0"/>
              </a:spcAft>
              <a:buClr>
                <a:srgbClr val="434343"/>
              </a:buClr>
              <a:buSzPts val="2800"/>
              <a:buNone/>
              <a:defRPr sz="2800">
                <a:solidFill>
                  <a:srgbClr val="434343"/>
                </a:solidFill>
              </a:defRPr>
            </a:lvl3pPr>
            <a:lvl4pPr lvl="3" rtl="0" algn="r">
              <a:lnSpc>
                <a:spcPct val="100000"/>
              </a:lnSpc>
              <a:spcBef>
                <a:spcPts val="0"/>
              </a:spcBef>
              <a:spcAft>
                <a:spcPts val="0"/>
              </a:spcAft>
              <a:buClr>
                <a:srgbClr val="434343"/>
              </a:buClr>
              <a:buSzPts val="2800"/>
              <a:buNone/>
              <a:defRPr sz="2800">
                <a:solidFill>
                  <a:srgbClr val="434343"/>
                </a:solidFill>
              </a:defRPr>
            </a:lvl4pPr>
            <a:lvl5pPr lvl="4" rtl="0" algn="r">
              <a:lnSpc>
                <a:spcPct val="100000"/>
              </a:lnSpc>
              <a:spcBef>
                <a:spcPts val="0"/>
              </a:spcBef>
              <a:spcAft>
                <a:spcPts val="0"/>
              </a:spcAft>
              <a:buClr>
                <a:srgbClr val="434343"/>
              </a:buClr>
              <a:buSzPts val="2800"/>
              <a:buNone/>
              <a:defRPr sz="2800">
                <a:solidFill>
                  <a:srgbClr val="434343"/>
                </a:solidFill>
              </a:defRPr>
            </a:lvl5pPr>
            <a:lvl6pPr lvl="5" rtl="0" algn="r">
              <a:lnSpc>
                <a:spcPct val="100000"/>
              </a:lnSpc>
              <a:spcBef>
                <a:spcPts val="0"/>
              </a:spcBef>
              <a:spcAft>
                <a:spcPts val="0"/>
              </a:spcAft>
              <a:buClr>
                <a:srgbClr val="434343"/>
              </a:buClr>
              <a:buSzPts val="2800"/>
              <a:buNone/>
              <a:defRPr sz="2800">
                <a:solidFill>
                  <a:srgbClr val="434343"/>
                </a:solidFill>
              </a:defRPr>
            </a:lvl6pPr>
            <a:lvl7pPr lvl="6" rtl="0" algn="r">
              <a:lnSpc>
                <a:spcPct val="100000"/>
              </a:lnSpc>
              <a:spcBef>
                <a:spcPts val="0"/>
              </a:spcBef>
              <a:spcAft>
                <a:spcPts val="0"/>
              </a:spcAft>
              <a:buClr>
                <a:srgbClr val="434343"/>
              </a:buClr>
              <a:buSzPts val="2800"/>
              <a:buNone/>
              <a:defRPr sz="2800">
                <a:solidFill>
                  <a:srgbClr val="434343"/>
                </a:solidFill>
              </a:defRPr>
            </a:lvl7pPr>
            <a:lvl8pPr lvl="7" rtl="0" algn="r">
              <a:lnSpc>
                <a:spcPct val="100000"/>
              </a:lnSpc>
              <a:spcBef>
                <a:spcPts val="0"/>
              </a:spcBef>
              <a:spcAft>
                <a:spcPts val="0"/>
              </a:spcAft>
              <a:buClr>
                <a:srgbClr val="434343"/>
              </a:buClr>
              <a:buSzPts val="2800"/>
              <a:buNone/>
              <a:defRPr sz="2800">
                <a:solidFill>
                  <a:srgbClr val="434343"/>
                </a:solidFill>
              </a:defRPr>
            </a:lvl8pPr>
            <a:lvl9pPr lvl="8" rtl="0" algn="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ype="titleOnly">
  <p:cSld name="TITLE_ONLY">
    <p:bg>
      <p:bgPr>
        <a:noFill/>
      </p:bgPr>
    </p:bg>
    <p:spTree>
      <p:nvGrpSpPr>
        <p:cNvPr id="68" name="Shape 68"/>
        <p:cNvGrpSpPr/>
        <p:nvPr/>
      </p:nvGrpSpPr>
      <p:grpSpPr>
        <a:xfrm>
          <a:off x="0" y="0"/>
          <a:ext cx="0" cy="0"/>
          <a:chOff x="0" y="0"/>
          <a:chExt cx="0" cy="0"/>
        </a:xfrm>
      </p:grpSpPr>
      <p:sp>
        <p:nvSpPr>
          <p:cNvPr id="69" name="Google Shape;69;p11"/>
          <p:cNvSpPr/>
          <p:nvPr/>
        </p:nvSpPr>
        <p:spPr>
          <a:xfrm>
            <a:off x="4560425" y="471475"/>
            <a:ext cx="4587300" cy="42006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a:off x="-7500" y="471475"/>
            <a:ext cx="4587300" cy="42006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txBox="1"/>
          <p:nvPr>
            <p:ph idx="1" type="subTitle"/>
          </p:nvPr>
        </p:nvSpPr>
        <p:spPr>
          <a:xfrm>
            <a:off x="759113" y="2614325"/>
            <a:ext cx="2797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000"/>
              <a:buNone/>
              <a:defRPr sz="10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72" name="Google Shape;72;p11"/>
          <p:cNvSpPr txBox="1"/>
          <p:nvPr>
            <p:ph idx="2" type="subTitle"/>
          </p:nvPr>
        </p:nvSpPr>
        <p:spPr>
          <a:xfrm>
            <a:off x="5411863" y="2614325"/>
            <a:ext cx="2797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000"/>
              <a:buNone/>
              <a:defRPr sz="10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73" name="Google Shape;73;p11"/>
          <p:cNvSpPr txBox="1"/>
          <p:nvPr>
            <p:ph type="ctrTitle"/>
          </p:nvPr>
        </p:nvSpPr>
        <p:spPr>
          <a:xfrm>
            <a:off x="792969" y="1793125"/>
            <a:ext cx="2797200" cy="6447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1pPr>
            <a:lvl2pPr lvl="1"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p:txBody>
      </p:sp>
      <p:sp>
        <p:nvSpPr>
          <p:cNvPr id="74" name="Google Shape;74;p11"/>
          <p:cNvSpPr txBox="1"/>
          <p:nvPr>
            <p:ph idx="3" type="ctrTitle"/>
          </p:nvPr>
        </p:nvSpPr>
        <p:spPr>
          <a:xfrm>
            <a:off x="5445719" y="1793125"/>
            <a:ext cx="2797200" cy="6447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1pPr>
            <a:lvl2pPr lvl="1"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s 2">
  <p:cSld name="TITLE_ONLY_3">
    <p:bg>
      <p:bgPr>
        <a:noFill/>
      </p:bgPr>
    </p:bg>
    <p:spTree>
      <p:nvGrpSpPr>
        <p:cNvPr id="75" name="Shape 75"/>
        <p:cNvGrpSpPr/>
        <p:nvPr/>
      </p:nvGrpSpPr>
      <p:grpSpPr>
        <a:xfrm>
          <a:off x="0" y="0"/>
          <a:ext cx="0" cy="0"/>
          <a:chOff x="0" y="0"/>
          <a:chExt cx="0" cy="0"/>
        </a:xfrm>
      </p:grpSpPr>
      <p:sp>
        <p:nvSpPr>
          <p:cNvPr id="76" name="Google Shape;76;p12"/>
          <p:cNvSpPr/>
          <p:nvPr/>
        </p:nvSpPr>
        <p:spPr>
          <a:xfrm>
            <a:off x="4560425" y="-7025"/>
            <a:ext cx="4587300" cy="51576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2"/>
          <p:cNvSpPr/>
          <p:nvPr/>
        </p:nvSpPr>
        <p:spPr>
          <a:xfrm>
            <a:off x="-7500" y="-7025"/>
            <a:ext cx="4567800" cy="51576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2"/>
          <p:cNvSpPr txBox="1"/>
          <p:nvPr>
            <p:ph type="ctrTitle"/>
          </p:nvPr>
        </p:nvSpPr>
        <p:spPr>
          <a:xfrm>
            <a:off x="1026250" y="1088075"/>
            <a:ext cx="2500200" cy="94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r">
              <a:spcBef>
                <a:spcPts val="0"/>
              </a:spcBef>
              <a:spcAft>
                <a:spcPts val="0"/>
              </a:spcAft>
              <a:buClr>
                <a:schemeClr val="lt1"/>
              </a:buClr>
              <a:buSzPts val="4800"/>
              <a:buNone/>
              <a:defRPr sz="4800">
                <a:solidFill>
                  <a:schemeClr val="lt1"/>
                </a:solidFill>
              </a:defRPr>
            </a:lvl2pPr>
            <a:lvl3pPr lvl="2" rtl="0" algn="r">
              <a:spcBef>
                <a:spcPts val="0"/>
              </a:spcBef>
              <a:spcAft>
                <a:spcPts val="0"/>
              </a:spcAft>
              <a:buClr>
                <a:schemeClr val="lt1"/>
              </a:buClr>
              <a:buSzPts val="4800"/>
              <a:buNone/>
              <a:defRPr sz="4800">
                <a:solidFill>
                  <a:schemeClr val="lt1"/>
                </a:solidFill>
              </a:defRPr>
            </a:lvl3pPr>
            <a:lvl4pPr lvl="3" rtl="0" algn="r">
              <a:spcBef>
                <a:spcPts val="0"/>
              </a:spcBef>
              <a:spcAft>
                <a:spcPts val="0"/>
              </a:spcAft>
              <a:buClr>
                <a:schemeClr val="lt1"/>
              </a:buClr>
              <a:buSzPts val="4800"/>
              <a:buNone/>
              <a:defRPr sz="4800">
                <a:solidFill>
                  <a:schemeClr val="lt1"/>
                </a:solidFill>
              </a:defRPr>
            </a:lvl4pPr>
            <a:lvl5pPr lvl="4" rtl="0" algn="r">
              <a:spcBef>
                <a:spcPts val="0"/>
              </a:spcBef>
              <a:spcAft>
                <a:spcPts val="0"/>
              </a:spcAft>
              <a:buClr>
                <a:schemeClr val="lt1"/>
              </a:buClr>
              <a:buSzPts val="4800"/>
              <a:buNone/>
              <a:defRPr sz="4800">
                <a:solidFill>
                  <a:schemeClr val="lt1"/>
                </a:solidFill>
              </a:defRPr>
            </a:lvl5pPr>
            <a:lvl6pPr lvl="5" rtl="0" algn="r">
              <a:spcBef>
                <a:spcPts val="0"/>
              </a:spcBef>
              <a:spcAft>
                <a:spcPts val="0"/>
              </a:spcAft>
              <a:buClr>
                <a:schemeClr val="lt1"/>
              </a:buClr>
              <a:buSzPts val="4800"/>
              <a:buNone/>
              <a:defRPr sz="4800">
                <a:solidFill>
                  <a:schemeClr val="lt1"/>
                </a:solidFill>
              </a:defRPr>
            </a:lvl6pPr>
            <a:lvl7pPr lvl="6" rtl="0" algn="r">
              <a:spcBef>
                <a:spcPts val="0"/>
              </a:spcBef>
              <a:spcAft>
                <a:spcPts val="0"/>
              </a:spcAft>
              <a:buClr>
                <a:schemeClr val="lt1"/>
              </a:buClr>
              <a:buSzPts val="4800"/>
              <a:buNone/>
              <a:defRPr sz="4800">
                <a:solidFill>
                  <a:schemeClr val="lt1"/>
                </a:solidFill>
              </a:defRPr>
            </a:lvl7pPr>
            <a:lvl8pPr lvl="7" rtl="0" algn="r">
              <a:spcBef>
                <a:spcPts val="0"/>
              </a:spcBef>
              <a:spcAft>
                <a:spcPts val="0"/>
              </a:spcAft>
              <a:buClr>
                <a:schemeClr val="lt1"/>
              </a:buClr>
              <a:buSzPts val="4800"/>
              <a:buNone/>
              <a:defRPr sz="4800">
                <a:solidFill>
                  <a:schemeClr val="lt1"/>
                </a:solidFill>
              </a:defRPr>
            </a:lvl8pPr>
            <a:lvl9pPr lvl="8" rtl="0" algn="r">
              <a:spcBef>
                <a:spcPts val="0"/>
              </a:spcBef>
              <a:spcAft>
                <a:spcPts val="0"/>
              </a:spcAft>
              <a:buClr>
                <a:schemeClr val="lt1"/>
              </a:buClr>
              <a:buSzPts val="4800"/>
              <a:buNone/>
              <a:defRPr sz="4800">
                <a:solidFill>
                  <a:schemeClr val="lt1"/>
                </a:solidFill>
              </a:defRPr>
            </a:lvl9pPr>
          </a:lstStyle>
          <a:p/>
        </p:txBody>
      </p:sp>
      <p:sp>
        <p:nvSpPr>
          <p:cNvPr id="79" name="Google Shape;79;p12"/>
          <p:cNvSpPr txBox="1"/>
          <p:nvPr>
            <p:ph idx="1" type="subTitle"/>
          </p:nvPr>
        </p:nvSpPr>
        <p:spPr>
          <a:xfrm>
            <a:off x="877800" y="2337500"/>
            <a:ext cx="2797200" cy="169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a:solidFill>
                  <a:schemeClr val="lt1"/>
                </a:solidFill>
              </a:defRPr>
            </a:lvl1pPr>
            <a:lvl2pPr lvl="1" rtl="0" algn="ctr">
              <a:lnSpc>
                <a:spcPct val="100000"/>
              </a:lnSpc>
              <a:spcBef>
                <a:spcPts val="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80" name="Google Shape;80;p12"/>
          <p:cNvSpPr txBox="1"/>
          <p:nvPr>
            <p:ph idx="2" type="subTitle"/>
          </p:nvPr>
        </p:nvSpPr>
        <p:spPr>
          <a:xfrm>
            <a:off x="5455475" y="2337500"/>
            <a:ext cx="2797200" cy="169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a:solidFill>
                  <a:schemeClr val="lt1"/>
                </a:solidFill>
              </a:defRPr>
            </a:lvl1pPr>
            <a:lvl2pPr lvl="1" rtl="0" algn="ctr">
              <a:lnSpc>
                <a:spcPct val="100000"/>
              </a:lnSpc>
              <a:spcBef>
                <a:spcPts val="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81" name="Google Shape;81;p12"/>
          <p:cNvSpPr txBox="1"/>
          <p:nvPr>
            <p:ph idx="3" type="ctrTitle"/>
          </p:nvPr>
        </p:nvSpPr>
        <p:spPr>
          <a:xfrm>
            <a:off x="5603975" y="1088075"/>
            <a:ext cx="2500200" cy="94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r">
              <a:spcBef>
                <a:spcPts val="0"/>
              </a:spcBef>
              <a:spcAft>
                <a:spcPts val="0"/>
              </a:spcAft>
              <a:buClr>
                <a:schemeClr val="lt1"/>
              </a:buClr>
              <a:buSzPts val="4800"/>
              <a:buNone/>
              <a:defRPr sz="4800">
                <a:solidFill>
                  <a:schemeClr val="lt1"/>
                </a:solidFill>
              </a:defRPr>
            </a:lvl2pPr>
            <a:lvl3pPr lvl="2" rtl="0" algn="r">
              <a:spcBef>
                <a:spcPts val="0"/>
              </a:spcBef>
              <a:spcAft>
                <a:spcPts val="0"/>
              </a:spcAft>
              <a:buClr>
                <a:schemeClr val="lt1"/>
              </a:buClr>
              <a:buSzPts val="4800"/>
              <a:buNone/>
              <a:defRPr sz="4800">
                <a:solidFill>
                  <a:schemeClr val="lt1"/>
                </a:solidFill>
              </a:defRPr>
            </a:lvl3pPr>
            <a:lvl4pPr lvl="3" rtl="0" algn="r">
              <a:spcBef>
                <a:spcPts val="0"/>
              </a:spcBef>
              <a:spcAft>
                <a:spcPts val="0"/>
              </a:spcAft>
              <a:buClr>
                <a:schemeClr val="lt1"/>
              </a:buClr>
              <a:buSzPts val="4800"/>
              <a:buNone/>
              <a:defRPr sz="4800">
                <a:solidFill>
                  <a:schemeClr val="lt1"/>
                </a:solidFill>
              </a:defRPr>
            </a:lvl4pPr>
            <a:lvl5pPr lvl="4" rtl="0" algn="r">
              <a:spcBef>
                <a:spcPts val="0"/>
              </a:spcBef>
              <a:spcAft>
                <a:spcPts val="0"/>
              </a:spcAft>
              <a:buClr>
                <a:schemeClr val="lt1"/>
              </a:buClr>
              <a:buSzPts val="4800"/>
              <a:buNone/>
              <a:defRPr sz="4800">
                <a:solidFill>
                  <a:schemeClr val="lt1"/>
                </a:solidFill>
              </a:defRPr>
            </a:lvl5pPr>
            <a:lvl6pPr lvl="5" rtl="0" algn="r">
              <a:spcBef>
                <a:spcPts val="0"/>
              </a:spcBef>
              <a:spcAft>
                <a:spcPts val="0"/>
              </a:spcAft>
              <a:buClr>
                <a:schemeClr val="lt1"/>
              </a:buClr>
              <a:buSzPts val="4800"/>
              <a:buNone/>
              <a:defRPr sz="4800">
                <a:solidFill>
                  <a:schemeClr val="lt1"/>
                </a:solidFill>
              </a:defRPr>
            </a:lvl6pPr>
            <a:lvl7pPr lvl="6" rtl="0" algn="r">
              <a:spcBef>
                <a:spcPts val="0"/>
              </a:spcBef>
              <a:spcAft>
                <a:spcPts val="0"/>
              </a:spcAft>
              <a:buClr>
                <a:schemeClr val="lt1"/>
              </a:buClr>
              <a:buSzPts val="4800"/>
              <a:buNone/>
              <a:defRPr sz="4800">
                <a:solidFill>
                  <a:schemeClr val="lt1"/>
                </a:solidFill>
              </a:defRPr>
            </a:lvl7pPr>
            <a:lvl8pPr lvl="7" rtl="0" algn="r">
              <a:spcBef>
                <a:spcPts val="0"/>
              </a:spcBef>
              <a:spcAft>
                <a:spcPts val="0"/>
              </a:spcAft>
              <a:buClr>
                <a:schemeClr val="lt1"/>
              </a:buClr>
              <a:buSzPts val="4800"/>
              <a:buNone/>
              <a:defRPr sz="4800">
                <a:solidFill>
                  <a:schemeClr val="lt1"/>
                </a:solidFill>
              </a:defRPr>
            </a:lvl8pPr>
            <a:lvl9pPr lvl="8" rtl="0" algn="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ONLY_2_1">
    <p:spTree>
      <p:nvGrpSpPr>
        <p:cNvPr id="82" name="Shape 82"/>
        <p:cNvGrpSpPr/>
        <p:nvPr/>
      </p:nvGrpSpPr>
      <p:grpSpPr>
        <a:xfrm>
          <a:off x="0" y="0"/>
          <a:ext cx="0" cy="0"/>
          <a:chOff x="0" y="0"/>
          <a:chExt cx="0" cy="0"/>
        </a:xfrm>
      </p:grpSpPr>
      <p:sp>
        <p:nvSpPr>
          <p:cNvPr id="83" name="Google Shape;83;p13"/>
          <p:cNvSpPr/>
          <p:nvPr/>
        </p:nvSpPr>
        <p:spPr>
          <a:xfrm>
            <a:off x="0" y="1257350"/>
            <a:ext cx="9146858" cy="3459589"/>
          </a:xfrm>
          <a:custGeom>
            <a:rect b="b" l="l" r="r" t="t"/>
            <a:pathLst>
              <a:path extrusionOk="0" h="4959984" w="3429000">
                <a:moveTo>
                  <a:pt x="3428822" y="4959629"/>
                </a:moveTo>
                <a:lnTo>
                  <a:pt x="0" y="4959629"/>
                </a:lnTo>
                <a:lnTo>
                  <a:pt x="0" y="0"/>
                </a:lnTo>
                <a:lnTo>
                  <a:pt x="3428822" y="0"/>
                </a:lnTo>
                <a:lnTo>
                  <a:pt x="3428822" y="4959629"/>
                </a:lnTo>
                <a:close/>
              </a:path>
            </a:pathLst>
          </a:custGeom>
          <a:solidFill>
            <a:schemeClr val="dk1">
              <a:alpha val="74860"/>
            </a:scheme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4" name="Google Shape;84;p13"/>
          <p:cNvSpPr txBox="1"/>
          <p:nvPr>
            <p:ph type="ctrTitle"/>
          </p:nvPr>
        </p:nvSpPr>
        <p:spPr>
          <a:xfrm>
            <a:off x="1348450" y="225175"/>
            <a:ext cx="64470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2400">
                <a:solidFill>
                  <a:schemeClr val="dk1"/>
                </a:solidFill>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85" name="Google Shape;85;p13"/>
          <p:cNvSpPr txBox="1"/>
          <p:nvPr>
            <p:ph idx="1" type="subTitle"/>
          </p:nvPr>
        </p:nvSpPr>
        <p:spPr>
          <a:xfrm>
            <a:off x="865200" y="28070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sz="1000">
                <a:solidFill>
                  <a:schemeClr val="lt1"/>
                </a:solidFill>
              </a:defRPr>
            </a:lvl1pPr>
            <a:lvl2pPr lvl="1" rtl="0" algn="ctr">
              <a:lnSpc>
                <a:spcPct val="100000"/>
              </a:lnSpc>
              <a:spcBef>
                <a:spcPts val="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86" name="Google Shape;86;p13"/>
          <p:cNvSpPr txBox="1"/>
          <p:nvPr>
            <p:ph idx="2" type="subTitle"/>
          </p:nvPr>
        </p:nvSpPr>
        <p:spPr>
          <a:xfrm>
            <a:off x="3663000" y="28070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sz="1000">
                <a:solidFill>
                  <a:schemeClr val="lt1"/>
                </a:solidFill>
              </a:defRPr>
            </a:lvl1pPr>
            <a:lvl2pPr lvl="1" rtl="0" algn="ctr">
              <a:lnSpc>
                <a:spcPct val="100000"/>
              </a:lnSpc>
              <a:spcBef>
                <a:spcPts val="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87" name="Google Shape;87;p13"/>
          <p:cNvSpPr txBox="1"/>
          <p:nvPr>
            <p:ph idx="3" type="ctrTitle"/>
          </p:nvPr>
        </p:nvSpPr>
        <p:spPr>
          <a:xfrm>
            <a:off x="464600" y="24984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1pPr>
            <a:lvl2pPr lvl="1"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9pPr>
          </a:lstStyle>
          <a:p/>
        </p:txBody>
      </p:sp>
      <p:sp>
        <p:nvSpPr>
          <p:cNvPr id="88" name="Google Shape;88;p13"/>
          <p:cNvSpPr txBox="1"/>
          <p:nvPr>
            <p:ph idx="4" type="ctrTitle"/>
          </p:nvPr>
        </p:nvSpPr>
        <p:spPr>
          <a:xfrm>
            <a:off x="3262350" y="24984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1pPr>
            <a:lvl2pPr lvl="1"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9pPr>
          </a:lstStyle>
          <a:p/>
        </p:txBody>
      </p:sp>
      <p:sp>
        <p:nvSpPr>
          <p:cNvPr id="89" name="Google Shape;89;p13"/>
          <p:cNvSpPr txBox="1"/>
          <p:nvPr>
            <p:ph idx="5" type="subTitle"/>
          </p:nvPr>
        </p:nvSpPr>
        <p:spPr>
          <a:xfrm>
            <a:off x="6460750" y="28070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sz="1000">
                <a:solidFill>
                  <a:schemeClr val="lt1"/>
                </a:solidFill>
              </a:defRPr>
            </a:lvl1pPr>
            <a:lvl2pPr lvl="1" rtl="0" algn="ctr">
              <a:lnSpc>
                <a:spcPct val="100000"/>
              </a:lnSpc>
              <a:spcBef>
                <a:spcPts val="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90" name="Google Shape;90;p13"/>
          <p:cNvSpPr txBox="1"/>
          <p:nvPr>
            <p:ph idx="6" type="ctrTitle"/>
          </p:nvPr>
        </p:nvSpPr>
        <p:spPr>
          <a:xfrm>
            <a:off x="6060100" y="24984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1pPr>
            <a:lvl2pPr lvl="1"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ONLY_1_1">
    <p:bg>
      <p:bgPr>
        <a:noFill/>
      </p:bgPr>
    </p:bg>
    <p:spTree>
      <p:nvGrpSpPr>
        <p:cNvPr id="91" name="Shape 91"/>
        <p:cNvGrpSpPr/>
        <p:nvPr/>
      </p:nvGrpSpPr>
      <p:grpSpPr>
        <a:xfrm>
          <a:off x="0" y="0"/>
          <a:ext cx="0" cy="0"/>
          <a:chOff x="0" y="0"/>
          <a:chExt cx="0" cy="0"/>
        </a:xfrm>
      </p:grpSpPr>
      <p:sp>
        <p:nvSpPr>
          <p:cNvPr id="92" name="Google Shape;92;p14"/>
          <p:cNvSpPr/>
          <p:nvPr/>
        </p:nvSpPr>
        <p:spPr>
          <a:xfrm>
            <a:off x="75" y="469725"/>
            <a:ext cx="3050100" cy="41994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3050200" y="470909"/>
            <a:ext cx="3048000" cy="41994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6095925" y="469725"/>
            <a:ext cx="3048000" cy="4199400"/>
          </a:xfrm>
          <a:prstGeom prst="rect">
            <a:avLst/>
          </a:prstGeom>
          <a:solidFill>
            <a:schemeClr val="accent2">
              <a:alpha val="597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txBox="1"/>
          <p:nvPr>
            <p:ph type="ctrTitle"/>
          </p:nvPr>
        </p:nvSpPr>
        <p:spPr>
          <a:xfrm>
            <a:off x="3043625" y="600200"/>
            <a:ext cx="30480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96" name="Google Shape;96;p14"/>
          <p:cNvSpPr txBox="1"/>
          <p:nvPr>
            <p:ph idx="2" type="ctrTitle"/>
          </p:nvPr>
        </p:nvSpPr>
        <p:spPr>
          <a:xfrm>
            <a:off x="642688" y="2464150"/>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1pPr>
            <a:lvl2pPr lvl="1"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p:txBody>
      </p:sp>
      <p:sp>
        <p:nvSpPr>
          <p:cNvPr id="97" name="Google Shape;97;p14"/>
          <p:cNvSpPr txBox="1"/>
          <p:nvPr>
            <p:ph idx="1" type="subTitle"/>
          </p:nvPr>
        </p:nvSpPr>
        <p:spPr>
          <a:xfrm>
            <a:off x="642700" y="3032650"/>
            <a:ext cx="1881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000"/>
              <a:buNone/>
              <a:defRPr sz="10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98" name="Google Shape;98;p14"/>
          <p:cNvSpPr txBox="1"/>
          <p:nvPr>
            <p:ph idx="3" type="ctrTitle"/>
          </p:nvPr>
        </p:nvSpPr>
        <p:spPr>
          <a:xfrm>
            <a:off x="3690688" y="2464150"/>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1pPr>
            <a:lvl2pPr lvl="1"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p:txBody>
      </p:sp>
      <p:sp>
        <p:nvSpPr>
          <p:cNvPr id="99" name="Google Shape;99;p14"/>
          <p:cNvSpPr txBox="1"/>
          <p:nvPr>
            <p:ph idx="4" type="subTitle"/>
          </p:nvPr>
        </p:nvSpPr>
        <p:spPr>
          <a:xfrm>
            <a:off x="3690700" y="3032650"/>
            <a:ext cx="1881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000"/>
              <a:buNone/>
              <a:defRPr sz="10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100" name="Google Shape;100;p14"/>
          <p:cNvSpPr txBox="1"/>
          <p:nvPr>
            <p:ph idx="5" type="ctrTitle"/>
          </p:nvPr>
        </p:nvSpPr>
        <p:spPr>
          <a:xfrm>
            <a:off x="6738688" y="2464150"/>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1pPr>
            <a:lvl2pPr lvl="1"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9pPr>
          </a:lstStyle>
          <a:p/>
        </p:txBody>
      </p:sp>
      <p:sp>
        <p:nvSpPr>
          <p:cNvPr id="101" name="Google Shape;101;p14"/>
          <p:cNvSpPr txBox="1"/>
          <p:nvPr>
            <p:ph idx="6" type="subTitle"/>
          </p:nvPr>
        </p:nvSpPr>
        <p:spPr>
          <a:xfrm>
            <a:off x="6738700" y="3032650"/>
            <a:ext cx="1881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000"/>
              <a:buNone/>
              <a:defRPr sz="10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_1">
    <p:spTree>
      <p:nvGrpSpPr>
        <p:cNvPr id="102" name="Shape 102"/>
        <p:cNvGrpSpPr/>
        <p:nvPr/>
      </p:nvGrpSpPr>
      <p:grpSpPr>
        <a:xfrm>
          <a:off x="0" y="0"/>
          <a:ext cx="0" cy="0"/>
          <a:chOff x="0" y="0"/>
          <a:chExt cx="0" cy="0"/>
        </a:xfrm>
      </p:grpSpPr>
      <p:sp>
        <p:nvSpPr>
          <p:cNvPr id="103" name="Google Shape;103;p15"/>
          <p:cNvSpPr/>
          <p:nvPr/>
        </p:nvSpPr>
        <p:spPr>
          <a:xfrm>
            <a:off x="0" y="1693175"/>
            <a:ext cx="9144000" cy="34506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8275"/>
              </a:solidFill>
            </a:endParaRPr>
          </a:p>
        </p:txBody>
      </p:sp>
      <p:sp>
        <p:nvSpPr>
          <p:cNvPr id="104" name="Google Shape;104;p15"/>
          <p:cNvSpPr txBox="1"/>
          <p:nvPr>
            <p:ph type="ctrTitle"/>
          </p:nvPr>
        </p:nvSpPr>
        <p:spPr>
          <a:xfrm>
            <a:off x="1716225" y="2657664"/>
            <a:ext cx="2251800" cy="350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105" name="Google Shape;105;p15"/>
          <p:cNvSpPr txBox="1"/>
          <p:nvPr>
            <p:ph idx="1" type="subTitle"/>
          </p:nvPr>
        </p:nvSpPr>
        <p:spPr>
          <a:xfrm>
            <a:off x="1716225" y="2845748"/>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000"/>
              <a:buNone/>
              <a:defRPr sz="10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106" name="Google Shape;106;p15"/>
          <p:cNvSpPr txBox="1"/>
          <p:nvPr>
            <p:ph hasCustomPrompt="1" idx="2" type="title"/>
          </p:nvPr>
        </p:nvSpPr>
        <p:spPr>
          <a:xfrm>
            <a:off x="1716237" y="2077835"/>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7" name="Google Shape;107;p15"/>
          <p:cNvSpPr txBox="1"/>
          <p:nvPr>
            <p:ph idx="3" type="ctrTitle"/>
          </p:nvPr>
        </p:nvSpPr>
        <p:spPr>
          <a:xfrm>
            <a:off x="4013600" y="2655600"/>
            <a:ext cx="2251800" cy="350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108" name="Google Shape;108;p15"/>
          <p:cNvSpPr txBox="1"/>
          <p:nvPr>
            <p:ph idx="4" type="subTitle"/>
          </p:nvPr>
        </p:nvSpPr>
        <p:spPr>
          <a:xfrm>
            <a:off x="4013596" y="2840458"/>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000"/>
              <a:buNone/>
              <a:defRPr sz="10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109" name="Google Shape;109;p15"/>
          <p:cNvSpPr txBox="1"/>
          <p:nvPr>
            <p:ph hasCustomPrompt="1" idx="5" type="title"/>
          </p:nvPr>
        </p:nvSpPr>
        <p:spPr>
          <a:xfrm>
            <a:off x="4013612" y="2077812"/>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0" name="Google Shape;110;p15"/>
          <p:cNvSpPr txBox="1"/>
          <p:nvPr>
            <p:ph idx="6" type="ctrTitle"/>
          </p:nvPr>
        </p:nvSpPr>
        <p:spPr>
          <a:xfrm>
            <a:off x="6310975" y="2655615"/>
            <a:ext cx="2251800" cy="350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111" name="Google Shape;111;p15"/>
          <p:cNvSpPr txBox="1"/>
          <p:nvPr>
            <p:ph idx="7" type="subTitle"/>
          </p:nvPr>
        </p:nvSpPr>
        <p:spPr>
          <a:xfrm>
            <a:off x="6310975" y="2840473"/>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000"/>
              <a:buNone/>
              <a:defRPr sz="10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112" name="Google Shape;112;p15"/>
          <p:cNvSpPr txBox="1"/>
          <p:nvPr>
            <p:ph hasCustomPrompt="1" idx="8" type="title"/>
          </p:nvPr>
        </p:nvSpPr>
        <p:spPr>
          <a:xfrm>
            <a:off x="6310987" y="2077822"/>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3" name="Google Shape;113;p15"/>
          <p:cNvSpPr txBox="1"/>
          <p:nvPr>
            <p:ph idx="9" type="ctrTitle"/>
          </p:nvPr>
        </p:nvSpPr>
        <p:spPr>
          <a:xfrm>
            <a:off x="723600" y="600200"/>
            <a:ext cx="76968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14" name="Google Shape;114;p15"/>
          <p:cNvSpPr txBox="1"/>
          <p:nvPr>
            <p:ph idx="13" type="ctrTitle"/>
          </p:nvPr>
        </p:nvSpPr>
        <p:spPr>
          <a:xfrm>
            <a:off x="1716225" y="4083352"/>
            <a:ext cx="2251800" cy="348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115" name="Google Shape;115;p15"/>
          <p:cNvSpPr txBox="1"/>
          <p:nvPr>
            <p:ph idx="14" type="subTitle"/>
          </p:nvPr>
        </p:nvSpPr>
        <p:spPr>
          <a:xfrm>
            <a:off x="1716225" y="4269248"/>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000"/>
              <a:buNone/>
              <a:defRPr sz="10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116" name="Google Shape;116;p15"/>
          <p:cNvSpPr txBox="1"/>
          <p:nvPr>
            <p:ph hasCustomPrompt="1" idx="15" type="title"/>
          </p:nvPr>
        </p:nvSpPr>
        <p:spPr>
          <a:xfrm>
            <a:off x="1716237" y="3504710"/>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15"/>
          <p:cNvSpPr txBox="1"/>
          <p:nvPr>
            <p:ph idx="16" type="ctrTitle"/>
          </p:nvPr>
        </p:nvSpPr>
        <p:spPr>
          <a:xfrm>
            <a:off x="4013600" y="4081300"/>
            <a:ext cx="2251800" cy="348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118" name="Google Shape;118;p15"/>
          <p:cNvSpPr txBox="1"/>
          <p:nvPr>
            <p:ph idx="17" type="subTitle"/>
          </p:nvPr>
        </p:nvSpPr>
        <p:spPr>
          <a:xfrm>
            <a:off x="4013596" y="4263958"/>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0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119" name="Google Shape;119;p15"/>
          <p:cNvSpPr txBox="1"/>
          <p:nvPr>
            <p:ph hasCustomPrompt="1" idx="18" type="title"/>
          </p:nvPr>
        </p:nvSpPr>
        <p:spPr>
          <a:xfrm>
            <a:off x="4013612" y="3501312"/>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20" name="Google Shape;120;p15"/>
          <p:cNvSpPr txBox="1"/>
          <p:nvPr>
            <p:ph idx="19" type="ctrTitle"/>
          </p:nvPr>
        </p:nvSpPr>
        <p:spPr>
          <a:xfrm>
            <a:off x="6310975" y="4081315"/>
            <a:ext cx="2251800" cy="348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121" name="Google Shape;121;p15"/>
          <p:cNvSpPr txBox="1"/>
          <p:nvPr>
            <p:ph idx="20" type="subTitle"/>
          </p:nvPr>
        </p:nvSpPr>
        <p:spPr>
          <a:xfrm>
            <a:off x="6310975" y="4263973"/>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0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122" name="Google Shape;122;p15"/>
          <p:cNvSpPr txBox="1"/>
          <p:nvPr>
            <p:ph hasCustomPrompt="1" idx="21" type="title"/>
          </p:nvPr>
        </p:nvSpPr>
        <p:spPr>
          <a:xfrm>
            <a:off x="6310987" y="3501322"/>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
  <p:cSld name="CUSTOM_12">
    <p:spTree>
      <p:nvGrpSpPr>
        <p:cNvPr id="123" name="Shape 123"/>
        <p:cNvGrpSpPr/>
        <p:nvPr/>
      </p:nvGrpSpPr>
      <p:grpSpPr>
        <a:xfrm>
          <a:off x="0" y="0"/>
          <a:ext cx="0" cy="0"/>
          <a:chOff x="0" y="0"/>
          <a:chExt cx="0" cy="0"/>
        </a:xfrm>
      </p:grpSpPr>
      <p:sp>
        <p:nvSpPr>
          <p:cNvPr id="124" name="Google Shape;124;p16"/>
          <p:cNvSpPr/>
          <p:nvPr/>
        </p:nvSpPr>
        <p:spPr>
          <a:xfrm>
            <a:off x="3449675" y="1218000"/>
            <a:ext cx="5694300" cy="3925500"/>
          </a:xfrm>
          <a:prstGeom prst="rect">
            <a:avLst/>
          </a:prstGeom>
          <a:solidFill>
            <a:schemeClr val="accent2">
              <a:alpha val="597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a:off x="-850" y="-3750"/>
            <a:ext cx="8037900" cy="46728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txBox="1"/>
          <p:nvPr>
            <p:ph idx="1" type="body"/>
          </p:nvPr>
        </p:nvSpPr>
        <p:spPr>
          <a:xfrm>
            <a:off x="686700" y="1351150"/>
            <a:ext cx="7089300" cy="30672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chemeClr val="dk1"/>
              </a:buClr>
              <a:buSzPts val="1100"/>
              <a:buAutoNum type="arabicPeriod"/>
              <a:defRPr sz="1250">
                <a:solidFill>
                  <a:schemeClr val="dk1"/>
                </a:solidFill>
              </a:defRPr>
            </a:lvl1pPr>
            <a:lvl2pPr indent="-298450" lvl="1" marL="914400" rtl="0">
              <a:spcBef>
                <a:spcPts val="0"/>
              </a:spcBef>
              <a:spcAft>
                <a:spcPts val="0"/>
              </a:spcAft>
              <a:buClr>
                <a:schemeClr val="dk1"/>
              </a:buClr>
              <a:buSzPts val="1100"/>
              <a:buFont typeface="Muli"/>
              <a:buAutoNum type="alphaLcPeriod"/>
              <a:defRPr sz="1250">
                <a:solidFill>
                  <a:schemeClr val="dk1"/>
                </a:solidFill>
              </a:defRPr>
            </a:lvl2pPr>
            <a:lvl3pPr indent="-298450" lvl="2" marL="1371600" rtl="0">
              <a:spcBef>
                <a:spcPts val="1600"/>
              </a:spcBef>
              <a:spcAft>
                <a:spcPts val="0"/>
              </a:spcAft>
              <a:buClr>
                <a:schemeClr val="dk1"/>
              </a:buClr>
              <a:buSzPts val="1100"/>
              <a:buFont typeface="Muli"/>
              <a:buAutoNum type="romanLcPeriod"/>
              <a:defRPr sz="1250">
                <a:solidFill>
                  <a:schemeClr val="dk1"/>
                </a:solidFill>
              </a:defRPr>
            </a:lvl3pPr>
            <a:lvl4pPr indent="-298450" lvl="3" marL="1828800" rtl="0">
              <a:spcBef>
                <a:spcPts val="1600"/>
              </a:spcBef>
              <a:spcAft>
                <a:spcPts val="0"/>
              </a:spcAft>
              <a:buClr>
                <a:schemeClr val="dk1"/>
              </a:buClr>
              <a:buSzPts val="1100"/>
              <a:buFont typeface="Muli"/>
              <a:buAutoNum type="arabicPeriod"/>
              <a:defRPr sz="1250">
                <a:solidFill>
                  <a:schemeClr val="dk1"/>
                </a:solidFill>
              </a:defRPr>
            </a:lvl4pPr>
            <a:lvl5pPr indent="-298450" lvl="4" marL="2286000" rtl="0">
              <a:spcBef>
                <a:spcPts val="1600"/>
              </a:spcBef>
              <a:spcAft>
                <a:spcPts val="0"/>
              </a:spcAft>
              <a:buClr>
                <a:schemeClr val="dk1"/>
              </a:buClr>
              <a:buSzPts val="1100"/>
              <a:buFont typeface="Muli"/>
              <a:buAutoNum type="alphaLcPeriod"/>
              <a:defRPr sz="1250">
                <a:solidFill>
                  <a:schemeClr val="dk1"/>
                </a:solidFill>
              </a:defRPr>
            </a:lvl5pPr>
            <a:lvl6pPr indent="-298450" lvl="5" marL="2743200" rtl="0">
              <a:spcBef>
                <a:spcPts val="1600"/>
              </a:spcBef>
              <a:spcAft>
                <a:spcPts val="0"/>
              </a:spcAft>
              <a:buClr>
                <a:schemeClr val="dk1"/>
              </a:buClr>
              <a:buSzPts val="1100"/>
              <a:buFont typeface="Muli"/>
              <a:buAutoNum type="romanLcPeriod"/>
              <a:defRPr sz="1250">
                <a:solidFill>
                  <a:schemeClr val="dk1"/>
                </a:solidFill>
              </a:defRPr>
            </a:lvl6pPr>
            <a:lvl7pPr indent="-298450" lvl="6" marL="3200400" rtl="0">
              <a:spcBef>
                <a:spcPts val="1600"/>
              </a:spcBef>
              <a:spcAft>
                <a:spcPts val="0"/>
              </a:spcAft>
              <a:buClr>
                <a:schemeClr val="dk1"/>
              </a:buClr>
              <a:buSzPts val="1100"/>
              <a:buFont typeface="Muli"/>
              <a:buAutoNum type="arabicPeriod"/>
              <a:defRPr sz="1250">
                <a:solidFill>
                  <a:schemeClr val="dk1"/>
                </a:solidFill>
              </a:defRPr>
            </a:lvl7pPr>
            <a:lvl8pPr indent="-298450" lvl="7" marL="3657600" rtl="0">
              <a:spcBef>
                <a:spcPts val="1600"/>
              </a:spcBef>
              <a:spcAft>
                <a:spcPts val="0"/>
              </a:spcAft>
              <a:buClr>
                <a:schemeClr val="dk1"/>
              </a:buClr>
              <a:buSzPts val="1100"/>
              <a:buFont typeface="Muli"/>
              <a:buAutoNum type="alphaLcPeriod"/>
              <a:defRPr sz="1250">
                <a:solidFill>
                  <a:schemeClr val="dk1"/>
                </a:solidFill>
              </a:defRPr>
            </a:lvl8pPr>
            <a:lvl9pPr indent="-298450" lvl="8" marL="4114800" rtl="0">
              <a:spcBef>
                <a:spcPts val="1600"/>
              </a:spcBef>
              <a:spcAft>
                <a:spcPts val="1600"/>
              </a:spcAft>
              <a:buClr>
                <a:schemeClr val="dk1"/>
              </a:buClr>
              <a:buSzPts val="1100"/>
              <a:buFont typeface="Muli"/>
              <a:buAutoNum type="romanLcPeriod"/>
              <a:defRPr sz="1250">
                <a:solidFill>
                  <a:schemeClr val="dk1"/>
                </a:solidFill>
              </a:defRPr>
            </a:lvl9pPr>
          </a:lstStyle>
          <a:p/>
        </p:txBody>
      </p:sp>
      <p:sp>
        <p:nvSpPr>
          <p:cNvPr id="127" name="Google Shape;127;p16"/>
          <p:cNvSpPr txBox="1"/>
          <p:nvPr>
            <p:ph type="ctrTitle"/>
          </p:nvPr>
        </p:nvSpPr>
        <p:spPr>
          <a:xfrm>
            <a:off x="2031600" y="547625"/>
            <a:ext cx="5080800" cy="746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None/>
              <a:defRPr>
                <a:solidFill>
                  <a:schemeClr val="lt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CUSTOM_6_1_1">
    <p:bg>
      <p:bgPr>
        <a:solidFill>
          <a:schemeClr val="lt1"/>
        </a:solidFill>
      </p:bgPr>
    </p:bg>
    <p:spTree>
      <p:nvGrpSpPr>
        <p:cNvPr id="128" name="Shape 128"/>
        <p:cNvGrpSpPr/>
        <p:nvPr/>
      </p:nvGrpSpPr>
      <p:grpSpPr>
        <a:xfrm>
          <a:off x="0" y="0"/>
          <a:ext cx="0" cy="0"/>
          <a:chOff x="0" y="0"/>
          <a:chExt cx="0" cy="0"/>
        </a:xfrm>
      </p:grpSpPr>
      <p:sp>
        <p:nvSpPr>
          <p:cNvPr id="129" name="Google Shape;129;p17"/>
          <p:cNvSpPr txBox="1"/>
          <p:nvPr>
            <p:ph type="ctrTitle"/>
          </p:nvPr>
        </p:nvSpPr>
        <p:spPr>
          <a:xfrm>
            <a:off x="1964850" y="417100"/>
            <a:ext cx="5214300" cy="680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None/>
              <a:defRPr>
                <a:solidFill>
                  <a:schemeClr val="dk1"/>
                </a:solidFill>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130" name="Google Shape;130;p17"/>
          <p:cNvSpPr/>
          <p:nvPr/>
        </p:nvSpPr>
        <p:spPr>
          <a:xfrm>
            <a:off x="8729025" y="1230300"/>
            <a:ext cx="272700" cy="39132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31" name="Google Shape;131;p17"/>
          <p:cNvSpPr/>
          <p:nvPr/>
        </p:nvSpPr>
        <p:spPr>
          <a:xfrm>
            <a:off x="8871300" y="0"/>
            <a:ext cx="272700" cy="51435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6_1_1_2">
    <p:bg>
      <p:bgPr>
        <a:solidFill>
          <a:schemeClr val="lt1"/>
        </a:solidFill>
      </p:bgPr>
    </p:bg>
    <p:spTree>
      <p:nvGrpSpPr>
        <p:cNvPr id="132" name="Shape 132"/>
        <p:cNvGrpSpPr/>
        <p:nvPr/>
      </p:nvGrpSpPr>
      <p:grpSpPr>
        <a:xfrm>
          <a:off x="0" y="0"/>
          <a:ext cx="0" cy="0"/>
          <a:chOff x="0" y="0"/>
          <a:chExt cx="0" cy="0"/>
        </a:xfrm>
      </p:grpSpPr>
      <p:sp>
        <p:nvSpPr>
          <p:cNvPr id="133" name="Google Shape;133;p18"/>
          <p:cNvSpPr txBox="1"/>
          <p:nvPr>
            <p:ph type="ctrTitle"/>
          </p:nvPr>
        </p:nvSpPr>
        <p:spPr>
          <a:xfrm>
            <a:off x="1964851" y="284100"/>
            <a:ext cx="52143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None/>
              <a:defRPr>
                <a:solidFill>
                  <a:schemeClr val="dk1"/>
                </a:solidFill>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134" name="Google Shape;134;p18"/>
          <p:cNvSpPr/>
          <p:nvPr/>
        </p:nvSpPr>
        <p:spPr>
          <a:xfrm>
            <a:off x="8729025" y="1230300"/>
            <a:ext cx="272700" cy="39132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35" name="Google Shape;135;p18"/>
          <p:cNvSpPr/>
          <p:nvPr/>
        </p:nvSpPr>
        <p:spPr>
          <a:xfrm>
            <a:off x="8871300" y="0"/>
            <a:ext cx="272700" cy="51435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36" name="Google Shape;136;p18"/>
          <p:cNvSpPr txBox="1"/>
          <p:nvPr>
            <p:ph idx="1" type="subTitle"/>
          </p:nvPr>
        </p:nvSpPr>
        <p:spPr>
          <a:xfrm>
            <a:off x="2081097" y="4331625"/>
            <a:ext cx="49818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rgbClr val="434343"/>
              </a:buClr>
              <a:buSzPts val="1200"/>
              <a:buNone/>
              <a:defRPr>
                <a:solidFill>
                  <a:srgbClr val="434343"/>
                </a:solidFill>
              </a:defRPr>
            </a:lvl2pPr>
            <a:lvl3pPr lvl="2" rtl="0" algn="ctr">
              <a:lnSpc>
                <a:spcPct val="100000"/>
              </a:lnSpc>
              <a:spcBef>
                <a:spcPts val="0"/>
              </a:spcBef>
              <a:spcAft>
                <a:spcPts val="0"/>
              </a:spcAft>
              <a:buClr>
                <a:srgbClr val="434343"/>
              </a:buClr>
              <a:buSzPts val="1200"/>
              <a:buNone/>
              <a:defRPr>
                <a:solidFill>
                  <a:srgbClr val="434343"/>
                </a:solidFill>
              </a:defRPr>
            </a:lvl3pPr>
            <a:lvl4pPr lvl="3" rtl="0" algn="ctr">
              <a:lnSpc>
                <a:spcPct val="100000"/>
              </a:lnSpc>
              <a:spcBef>
                <a:spcPts val="0"/>
              </a:spcBef>
              <a:spcAft>
                <a:spcPts val="0"/>
              </a:spcAft>
              <a:buClr>
                <a:srgbClr val="434343"/>
              </a:buClr>
              <a:buSzPts val="1200"/>
              <a:buNone/>
              <a:defRPr>
                <a:solidFill>
                  <a:srgbClr val="434343"/>
                </a:solidFill>
              </a:defRPr>
            </a:lvl4pPr>
            <a:lvl5pPr lvl="4" rtl="0" algn="ctr">
              <a:lnSpc>
                <a:spcPct val="100000"/>
              </a:lnSpc>
              <a:spcBef>
                <a:spcPts val="0"/>
              </a:spcBef>
              <a:spcAft>
                <a:spcPts val="0"/>
              </a:spcAft>
              <a:buClr>
                <a:srgbClr val="434343"/>
              </a:buClr>
              <a:buSzPts val="1200"/>
              <a:buNone/>
              <a:defRPr>
                <a:solidFill>
                  <a:srgbClr val="434343"/>
                </a:solidFill>
              </a:defRPr>
            </a:lvl5pPr>
            <a:lvl6pPr lvl="5" rtl="0" algn="ctr">
              <a:lnSpc>
                <a:spcPct val="100000"/>
              </a:lnSpc>
              <a:spcBef>
                <a:spcPts val="0"/>
              </a:spcBef>
              <a:spcAft>
                <a:spcPts val="0"/>
              </a:spcAft>
              <a:buClr>
                <a:srgbClr val="434343"/>
              </a:buClr>
              <a:buSzPts val="1200"/>
              <a:buNone/>
              <a:defRPr>
                <a:solidFill>
                  <a:srgbClr val="434343"/>
                </a:solidFill>
              </a:defRPr>
            </a:lvl6pPr>
            <a:lvl7pPr lvl="6" rtl="0" algn="ctr">
              <a:lnSpc>
                <a:spcPct val="100000"/>
              </a:lnSpc>
              <a:spcBef>
                <a:spcPts val="0"/>
              </a:spcBef>
              <a:spcAft>
                <a:spcPts val="0"/>
              </a:spcAft>
              <a:buClr>
                <a:srgbClr val="434343"/>
              </a:buClr>
              <a:buSzPts val="1200"/>
              <a:buNone/>
              <a:defRPr>
                <a:solidFill>
                  <a:srgbClr val="434343"/>
                </a:solidFill>
              </a:defRPr>
            </a:lvl7pPr>
            <a:lvl8pPr lvl="7" rtl="0" algn="ctr">
              <a:lnSpc>
                <a:spcPct val="100000"/>
              </a:lnSpc>
              <a:spcBef>
                <a:spcPts val="0"/>
              </a:spcBef>
              <a:spcAft>
                <a:spcPts val="0"/>
              </a:spcAft>
              <a:buClr>
                <a:srgbClr val="434343"/>
              </a:buClr>
              <a:buSzPts val="1200"/>
              <a:buNone/>
              <a:defRPr>
                <a:solidFill>
                  <a:srgbClr val="434343"/>
                </a:solidFill>
              </a:defRPr>
            </a:lvl8pPr>
            <a:lvl9pPr lvl="8" rtl="0" algn="ctr">
              <a:lnSpc>
                <a:spcPct val="100000"/>
              </a:lnSpc>
              <a:spcBef>
                <a:spcPts val="0"/>
              </a:spcBef>
              <a:spcAft>
                <a:spcPts val="0"/>
              </a:spcAft>
              <a:buClr>
                <a:srgbClr val="434343"/>
              </a:buClr>
              <a:buSzPts val="1200"/>
              <a:buNone/>
              <a:defRPr>
                <a:solidFill>
                  <a:srgbClr val="43434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6_1_1_1">
    <p:bg>
      <p:bgPr>
        <a:solidFill>
          <a:schemeClr val="lt1"/>
        </a:solidFill>
      </p:bgPr>
    </p:bg>
    <p:spTree>
      <p:nvGrpSpPr>
        <p:cNvPr id="137" name="Shape 137"/>
        <p:cNvGrpSpPr/>
        <p:nvPr/>
      </p:nvGrpSpPr>
      <p:grpSpPr>
        <a:xfrm>
          <a:off x="0" y="0"/>
          <a:ext cx="0" cy="0"/>
          <a:chOff x="0" y="0"/>
          <a:chExt cx="0" cy="0"/>
        </a:xfrm>
      </p:grpSpPr>
      <p:sp>
        <p:nvSpPr>
          <p:cNvPr id="138" name="Google Shape;138;p19"/>
          <p:cNvSpPr txBox="1"/>
          <p:nvPr>
            <p:ph type="ctrTitle"/>
          </p:nvPr>
        </p:nvSpPr>
        <p:spPr>
          <a:xfrm>
            <a:off x="1964851" y="284100"/>
            <a:ext cx="52143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None/>
              <a:defRPr>
                <a:solidFill>
                  <a:schemeClr val="dk1"/>
                </a:solidFill>
              </a:defRPr>
            </a:lvl1pPr>
            <a:lvl2pPr lvl="1" rtl="0" algn="r">
              <a:spcBef>
                <a:spcPts val="0"/>
              </a:spcBef>
              <a:spcAft>
                <a:spcPts val="0"/>
              </a:spcAft>
              <a:buClr>
                <a:schemeClr val="dk1"/>
              </a:buClr>
              <a:buSzPts val="2800"/>
              <a:buNone/>
              <a:defRPr>
                <a:solidFill>
                  <a:schemeClr val="dk1"/>
                </a:solidFill>
              </a:defRPr>
            </a:lvl2pPr>
            <a:lvl3pPr lvl="2" rtl="0" algn="r">
              <a:spcBef>
                <a:spcPts val="0"/>
              </a:spcBef>
              <a:spcAft>
                <a:spcPts val="0"/>
              </a:spcAft>
              <a:buClr>
                <a:schemeClr val="dk1"/>
              </a:buClr>
              <a:buSzPts val="2800"/>
              <a:buNone/>
              <a:defRPr>
                <a:solidFill>
                  <a:schemeClr val="dk1"/>
                </a:solidFill>
              </a:defRPr>
            </a:lvl3pPr>
            <a:lvl4pPr lvl="3" rtl="0" algn="r">
              <a:spcBef>
                <a:spcPts val="0"/>
              </a:spcBef>
              <a:spcAft>
                <a:spcPts val="0"/>
              </a:spcAft>
              <a:buClr>
                <a:schemeClr val="dk1"/>
              </a:buClr>
              <a:buSzPts val="2800"/>
              <a:buNone/>
              <a:defRPr>
                <a:solidFill>
                  <a:schemeClr val="dk1"/>
                </a:solidFill>
              </a:defRPr>
            </a:lvl4pPr>
            <a:lvl5pPr lvl="4" rtl="0" algn="r">
              <a:spcBef>
                <a:spcPts val="0"/>
              </a:spcBef>
              <a:spcAft>
                <a:spcPts val="0"/>
              </a:spcAft>
              <a:buClr>
                <a:schemeClr val="dk1"/>
              </a:buClr>
              <a:buSzPts val="2800"/>
              <a:buNone/>
              <a:defRPr>
                <a:solidFill>
                  <a:schemeClr val="dk1"/>
                </a:solidFill>
              </a:defRPr>
            </a:lvl5pPr>
            <a:lvl6pPr lvl="5" rtl="0" algn="r">
              <a:spcBef>
                <a:spcPts val="0"/>
              </a:spcBef>
              <a:spcAft>
                <a:spcPts val="0"/>
              </a:spcAft>
              <a:buClr>
                <a:schemeClr val="dk1"/>
              </a:buClr>
              <a:buSzPts val="2800"/>
              <a:buNone/>
              <a:defRPr>
                <a:solidFill>
                  <a:schemeClr val="dk1"/>
                </a:solidFill>
              </a:defRPr>
            </a:lvl6pPr>
            <a:lvl7pPr lvl="6" rtl="0" algn="r">
              <a:spcBef>
                <a:spcPts val="0"/>
              </a:spcBef>
              <a:spcAft>
                <a:spcPts val="0"/>
              </a:spcAft>
              <a:buClr>
                <a:schemeClr val="dk1"/>
              </a:buClr>
              <a:buSzPts val="2800"/>
              <a:buNone/>
              <a:defRPr>
                <a:solidFill>
                  <a:schemeClr val="dk1"/>
                </a:solidFill>
              </a:defRPr>
            </a:lvl7pPr>
            <a:lvl8pPr lvl="7" rtl="0" algn="r">
              <a:spcBef>
                <a:spcPts val="0"/>
              </a:spcBef>
              <a:spcAft>
                <a:spcPts val="0"/>
              </a:spcAft>
              <a:buClr>
                <a:schemeClr val="dk1"/>
              </a:buClr>
              <a:buSzPts val="2800"/>
              <a:buNone/>
              <a:defRPr>
                <a:solidFill>
                  <a:schemeClr val="dk1"/>
                </a:solidFill>
              </a:defRPr>
            </a:lvl8pPr>
            <a:lvl9pPr lvl="8" rtl="0" algn="r">
              <a:spcBef>
                <a:spcPts val="0"/>
              </a:spcBef>
              <a:spcAft>
                <a:spcPts val="0"/>
              </a:spcAft>
              <a:buClr>
                <a:schemeClr val="dk1"/>
              </a:buClr>
              <a:buSzPts val="2800"/>
              <a:buNone/>
              <a:defRPr>
                <a:solidFill>
                  <a:schemeClr val="dk1"/>
                </a:solidFill>
              </a:defRPr>
            </a:lvl9pPr>
          </a:lstStyle>
          <a:p/>
        </p:txBody>
      </p:sp>
      <p:sp>
        <p:nvSpPr>
          <p:cNvPr id="139" name="Google Shape;139;p19"/>
          <p:cNvSpPr/>
          <p:nvPr/>
        </p:nvSpPr>
        <p:spPr>
          <a:xfrm flipH="1">
            <a:off x="142275" y="1230300"/>
            <a:ext cx="272700" cy="39132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40" name="Google Shape;140;p19"/>
          <p:cNvSpPr/>
          <p:nvPr/>
        </p:nvSpPr>
        <p:spPr>
          <a:xfrm flipH="1">
            <a:off x="0" y="0"/>
            <a:ext cx="272700" cy="51435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41" name="Google Shape;141;p19"/>
          <p:cNvSpPr txBox="1"/>
          <p:nvPr>
            <p:ph idx="2" type="ctrTitle"/>
          </p:nvPr>
        </p:nvSpPr>
        <p:spPr>
          <a:xfrm>
            <a:off x="997150" y="1911616"/>
            <a:ext cx="2429400" cy="4362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142" name="Google Shape;142;p19"/>
          <p:cNvSpPr txBox="1"/>
          <p:nvPr>
            <p:ph idx="1" type="subTitle"/>
          </p:nvPr>
        </p:nvSpPr>
        <p:spPr>
          <a:xfrm>
            <a:off x="1298600" y="2232806"/>
            <a:ext cx="1826400" cy="52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143" name="Google Shape;143;p19"/>
          <p:cNvSpPr txBox="1"/>
          <p:nvPr>
            <p:ph idx="3" type="ctrTitle"/>
          </p:nvPr>
        </p:nvSpPr>
        <p:spPr>
          <a:xfrm>
            <a:off x="3469858" y="1909050"/>
            <a:ext cx="2429400" cy="43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144" name="Google Shape;144;p19"/>
          <p:cNvSpPr txBox="1"/>
          <p:nvPr>
            <p:ph idx="4" type="subTitle"/>
          </p:nvPr>
        </p:nvSpPr>
        <p:spPr>
          <a:xfrm>
            <a:off x="3627450" y="2228000"/>
            <a:ext cx="2114100" cy="52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145" name="Google Shape;145;p19"/>
          <p:cNvSpPr txBox="1"/>
          <p:nvPr>
            <p:ph idx="5" type="ctrTitle"/>
          </p:nvPr>
        </p:nvSpPr>
        <p:spPr>
          <a:xfrm>
            <a:off x="5942554" y="1909069"/>
            <a:ext cx="2429400" cy="43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146" name="Google Shape;146;p19"/>
          <p:cNvSpPr txBox="1"/>
          <p:nvPr>
            <p:ph idx="6" type="subTitle"/>
          </p:nvPr>
        </p:nvSpPr>
        <p:spPr>
          <a:xfrm>
            <a:off x="6100299" y="2228000"/>
            <a:ext cx="2114100" cy="52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147" name="Google Shape;147;p19"/>
          <p:cNvSpPr txBox="1"/>
          <p:nvPr>
            <p:ph idx="7" type="ctrTitle"/>
          </p:nvPr>
        </p:nvSpPr>
        <p:spPr>
          <a:xfrm>
            <a:off x="997150" y="3470520"/>
            <a:ext cx="2429400" cy="402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148" name="Google Shape;148;p19"/>
          <p:cNvSpPr txBox="1"/>
          <p:nvPr>
            <p:ph idx="8" type="subTitle"/>
          </p:nvPr>
        </p:nvSpPr>
        <p:spPr>
          <a:xfrm>
            <a:off x="1298600" y="3760315"/>
            <a:ext cx="1826400" cy="71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149" name="Google Shape;149;p19"/>
          <p:cNvSpPr txBox="1"/>
          <p:nvPr>
            <p:ph idx="9" type="ctrTitle"/>
          </p:nvPr>
        </p:nvSpPr>
        <p:spPr>
          <a:xfrm>
            <a:off x="3469858" y="3468150"/>
            <a:ext cx="2429400" cy="402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150" name="Google Shape;150;p19"/>
          <p:cNvSpPr txBox="1"/>
          <p:nvPr>
            <p:ph idx="13" type="subTitle"/>
          </p:nvPr>
        </p:nvSpPr>
        <p:spPr>
          <a:xfrm>
            <a:off x="3771318" y="3753726"/>
            <a:ext cx="1826400" cy="71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151" name="Google Shape;151;p19"/>
          <p:cNvSpPr txBox="1"/>
          <p:nvPr>
            <p:ph idx="14" type="ctrTitle"/>
          </p:nvPr>
        </p:nvSpPr>
        <p:spPr>
          <a:xfrm>
            <a:off x="5942554" y="3468165"/>
            <a:ext cx="2429400" cy="402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152" name="Google Shape;152;p19"/>
          <p:cNvSpPr txBox="1"/>
          <p:nvPr>
            <p:ph idx="15" type="subTitle"/>
          </p:nvPr>
        </p:nvSpPr>
        <p:spPr>
          <a:xfrm>
            <a:off x="6244150" y="3753727"/>
            <a:ext cx="1826400" cy="71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2">
  <p:cSld name="CUSTOM_6_1_1_1_1">
    <p:bg>
      <p:bgPr>
        <a:solidFill>
          <a:schemeClr val="lt1"/>
        </a:solidFill>
      </p:bgPr>
    </p:bg>
    <p:spTree>
      <p:nvGrpSpPr>
        <p:cNvPr id="153" name="Shape 153"/>
        <p:cNvGrpSpPr/>
        <p:nvPr/>
      </p:nvGrpSpPr>
      <p:grpSpPr>
        <a:xfrm>
          <a:off x="0" y="0"/>
          <a:ext cx="0" cy="0"/>
          <a:chOff x="0" y="0"/>
          <a:chExt cx="0" cy="0"/>
        </a:xfrm>
      </p:grpSpPr>
      <p:sp>
        <p:nvSpPr>
          <p:cNvPr id="154" name="Google Shape;154;p20"/>
          <p:cNvSpPr txBox="1"/>
          <p:nvPr>
            <p:ph type="ctrTitle"/>
          </p:nvPr>
        </p:nvSpPr>
        <p:spPr>
          <a:xfrm>
            <a:off x="1964850" y="435750"/>
            <a:ext cx="5214300" cy="642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None/>
              <a:defRPr>
                <a:solidFill>
                  <a:schemeClr val="dk1"/>
                </a:solidFill>
              </a:defRPr>
            </a:lvl1pPr>
            <a:lvl2pPr lvl="1" rtl="0" algn="r">
              <a:spcBef>
                <a:spcPts val="0"/>
              </a:spcBef>
              <a:spcAft>
                <a:spcPts val="0"/>
              </a:spcAft>
              <a:buClr>
                <a:schemeClr val="dk1"/>
              </a:buClr>
              <a:buSzPts val="2400"/>
              <a:buNone/>
              <a:defRPr sz="2400">
                <a:solidFill>
                  <a:schemeClr val="dk1"/>
                </a:solidFill>
              </a:defRPr>
            </a:lvl2pPr>
            <a:lvl3pPr lvl="2" rtl="0" algn="r">
              <a:spcBef>
                <a:spcPts val="0"/>
              </a:spcBef>
              <a:spcAft>
                <a:spcPts val="0"/>
              </a:spcAft>
              <a:buClr>
                <a:schemeClr val="dk1"/>
              </a:buClr>
              <a:buSzPts val="2400"/>
              <a:buNone/>
              <a:defRPr sz="2400">
                <a:solidFill>
                  <a:schemeClr val="dk1"/>
                </a:solidFill>
              </a:defRPr>
            </a:lvl3pPr>
            <a:lvl4pPr lvl="3" rtl="0" algn="r">
              <a:spcBef>
                <a:spcPts val="0"/>
              </a:spcBef>
              <a:spcAft>
                <a:spcPts val="0"/>
              </a:spcAft>
              <a:buClr>
                <a:schemeClr val="dk1"/>
              </a:buClr>
              <a:buSzPts val="2400"/>
              <a:buNone/>
              <a:defRPr sz="2400">
                <a:solidFill>
                  <a:schemeClr val="dk1"/>
                </a:solidFill>
              </a:defRPr>
            </a:lvl4pPr>
            <a:lvl5pPr lvl="4" rtl="0" algn="r">
              <a:spcBef>
                <a:spcPts val="0"/>
              </a:spcBef>
              <a:spcAft>
                <a:spcPts val="0"/>
              </a:spcAft>
              <a:buClr>
                <a:schemeClr val="dk1"/>
              </a:buClr>
              <a:buSzPts val="2400"/>
              <a:buNone/>
              <a:defRPr sz="2400">
                <a:solidFill>
                  <a:schemeClr val="dk1"/>
                </a:solidFill>
              </a:defRPr>
            </a:lvl5pPr>
            <a:lvl6pPr lvl="5" rtl="0" algn="r">
              <a:spcBef>
                <a:spcPts val="0"/>
              </a:spcBef>
              <a:spcAft>
                <a:spcPts val="0"/>
              </a:spcAft>
              <a:buClr>
                <a:schemeClr val="dk1"/>
              </a:buClr>
              <a:buSzPts val="2400"/>
              <a:buNone/>
              <a:defRPr sz="2400">
                <a:solidFill>
                  <a:schemeClr val="dk1"/>
                </a:solidFill>
              </a:defRPr>
            </a:lvl6pPr>
            <a:lvl7pPr lvl="6" rtl="0" algn="r">
              <a:spcBef>
                <a:spcPts val="0"/>
              </a:spcBef>
              <a:spcAft>
                <a:spcPts val="0"/>
              </a:spcAft>
              <a:buClr>
                <a:schemeClr val="dk1"/>
              </a:buClr>
              <a:buSzPts val="2400"/>
              <a:buNone/>
              <a:defRPr sz="2400">
                <a:solidFill>
                  <a:schemeClr val="dk1"/>
                </a:solidFill>
              </a:defRPr>
            </a:lvl7pPr>
            <a:lvl8pPr lvl="7" rtl="0" algn="r">
              <a:spcBef>
                <a:spcPts val="0"/>
              </a:spcBef>
              <a:spcAft>
                <a:spcPts val="0"/>
              </a:spcAft>
              <a:buClr>
                <a:schemeClr val="dk1"/>
              </a:buClr>
              <a:buSzPts val="2400"/>
              <a:buNone/>
              <a:defRPr sz="2400">
                <a:solidFill>
                  <a:schemeClr val="dk1"/>
                </a:solidFill>
              </a:defRPr>
            </a:lvl8pPr>
            <a:lvl9pPr lvl="8" rtl="0" algn="r">
              <a:spcBef>
                <a:spcPts val="0"/>
              </a:spcBef>
              <a:spcAft>
                <a:spcPts val="0"/>
              </a:spcAft>
              <a:buClr>
                <a:schemeClr val="dk1"/>
              </a:buClr>
              <a:buSzPts val="2400"/>
              <a:buNone/>
              <a:defRPr sz="2400">
                <a:solidFill>
                  <a:schemeClr val="dk1"/>
                </a:solidFill>
              </a:defRPr>
            </a:lvl9pPr>
          </a:lstStyle>
          <a:p/>
        </p:txBody>
      </p:sp>
      <p:sp>
        <p:nvSpPr>
          <p:cNvPr id="155" name="Google Shape;155;p20"/>
          <p:cNvSpPr/>
          <p:nvPr/>
        </p:nvSpPr>
        <p:spPr>
          <a:xfrm flipH="1">
            <a:off x="142275" y="1230300"/>
            <a:ext cx="272700" cy="39132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56" name="Google Shape;156;p20"/>
          <p:cNvSpPr/>
          <p:nvPr/>
        </p:nvSpPr>
        <p:spPr>
          <a:xfrm flipH="1">
            <a:off x="0" y="0"/>
            <a:ext cx="272700" cy="51435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1">
  <p:cSld name="CUSTOM_7_2">
    <p:spTree>
      <p:nvGrpSpPr>
        <p:cNvPr id="14" name="Shape 14"/>
        <p:cNvGrpSpPr/>
        <p:nvPr/>
      </p:nvGrpSpPr>
      <p:grpSpPr>
        <a:xfrm>
          <a:off x="0" y="0"/>
          <a:ext cx="0" cy="0"/>
          <a:chOff x="0" y="0"/>
          <a:chExt cx="0" cy="0"/>
        </a:xfrm>
      </p:grpSpPr>
      <p:sp>
        <p:nvSpPr>
          <p:cNvPr id="15" name="Google Shape;15;p3"/>
          <p:cNvSpPr/>
          <p:nvPr/>
        </p:nvSpPr>
        <p:spPr>
          <a:xfrm>
            <a:off x="0" y="-7350"/>
            <a:ext cx="9144000" cy="5158200"/>
          </a:xfrm>
          <a:prstGeom prst="rect">
            <a:avLst/>
          </a:prstGeom>
          <a:solidFill>
            <a:schemeClr val="lt1">
              <a:alpha val="515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flipH="1">
            <a:off x="175" y="0"/>
            <a:ext cx="7960500" cy="41445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flipH="1">
            <a:off x="7569475" y="1899474"/>
            <a:ext cx="1575000" cy="32442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8" name="Google Shape;18;p3"/>
          <p:cNvSpPr txBox="1"/>
          <p:nvPr>
            <p:ph type="ctrTitle"/>
          </p:nvPr>
        </p:nvSpPr>
        <p:spPr>
          <a:xfrm flipH="1">
            <a:off x="3038225" y="1435700"/>
            <a:ext cx="2755800" cy="1921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600"/>
              <a:buNone/>
              <a:defRPr sz="3600">
                <a:solidFill>
                  <a:schemeClr val="lt1"/>
                </a:solidFill>
              </a:defRPr>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19" name="Google Shape;19;p3"/>
          <p:cNvSpPr txBox="1"/>
          <p:nvPr>
            <p:ph hasCustomPrompt="1" idx="2" type="title"/>
          </p:nvPr>
        </p:nvSpPr>
        <p:spPr>
          <a:xfrm flipH="1">
            <a:off x="6075979" y="233290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0" name="Google Shape;20;p3"/>
          <p:cNvCxnSpPr/>
          <p:nvPr/>
        </p:nvCxnSpPr>
        <p:spPr>
          <a:xfrm>
            <a:off x="5954850" y="0"/>
            <a:ext cx="0" cy="31620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3">
  <p:cSld name="CUSTOM_10_1">
    <p:spTree>
      <p:nvGrpSpPr>
        <p:cNvPr id="157" name="Shape 157"/>
        <p:cNvGrpSpPr/>
        <p:nvPr/>
      </p:nvGrpSpPr>
      <p:grpSpPr>
        <a:xfrm>
          <a:off x="0" y="0"/>
          <a:ext cx="0" cy="0"/>
          <a:chOff x="0" y="0"/>
          <a:chExt cx="0" cy="0"/>
        </a:xfrm>
      </p:grpSpPr>
      <p:sp>
        <p:nvSpPr>
          <p:cNvPr id="158" name="Google Shape;158;p21"/>
          <p:cNvSpPr/>
          <p:nvPr/>
        </p:nvSpPr>
        <p:spPr>
          <a:xfrm flipH="1">
            <a:off x="662875" y="7125"/>
            <a:ext cx="8481600" cy="45102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59" name="Google Shape;159;p21"/>
          <p:cNvSpPr/>
          <p:nvPr/>
        </p:nvSpPr>
        <p:spPr>
          <a:xfrm flipH="1">
            <a:off x="0" y="679995"/>
            <a:ext cx="8481600" cy="44634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60" name="Google Shape;160;p21"/>
          <p:cNvSpPr txBox="1"/>
          <p:nvPr>
            <p:ph type="ctrTitle"/>
          </p:nvPr>
        </p:nvSpPr>
        <p:spPr>
          <a:xfrm>
            <a:off x="2031600" y="547625"/>
            <a:ext cx="5080800" cy="746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11">
    <p:spTree>
      <p:nvGrpSpPr>
        <p:cNvPr id="161" name="Shape 161"/>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1_1">
    <p:spTree>
      <p:nvGrpSpPr>
        <p:cNvPr id="162" name="Shape 162"/>
        <p:cNvGrpSpPr/>
        <p:nvPr/>
      </p:nvGrpSpPr>
      <p:grpSpPr>
        <a:xfrm>
          <a:off x="0" y="0"/>
          <a:ext cx="0" cy="0"/>
          <a:chOff x="0" y="0"/>
          <a:chExt cx="0" cy="0"/>
        </a:xfrm>
      </p:grpSpPr>
      <p:sp>
        <p:nvSpPr>
          <p:cNvPr id="163" name="Google Shape;163;p23"/>
          <p:cNvSpPr/>
          <p:nvPr/>
        </p:nvSpPr>
        <p:spPr>
          <a:xfrm flipH="1">
            <a:off x="200" y="0"/>
            <a:ext cx="9144000" cy="5151000"/>
          </a:xfrm>
          <a:prstGeom prst="rect">
            <a:avLst/>
          </a:prstGeom>
          <a:solidFill>
            <a:schemeClr val="lt1">
              <a:alpha val="515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flipH="1">
            <a:off x="-350" y="0"/>
            <a:ext cx="6473400" cy="47286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65" name="Google Shape;165;p23"/>
          <p:cNvSpPr/>
          <p:nvPr/>
        </p:nvSpPr>
        <p:spPr>
          <a:xfrm flipH="1">
            <a:off x="-125" y="4105050"/>
            <a:ext cx="7635600" cy="10458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66" name="Google Shape;166;p23"/>
          <p:cNvSpPr/>
          <p:nvPr/>
        </p:nvSpPr>
        <p:spPr>
          <a:xfrm flipH="1">
            <a:off x="1158825" y="0"/>
            <a:ext cx="7985400" cy="3765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67" name="Google Shape;167;p23"/>
          <p:cNvSpPr txBox="1"/>
          <p:nvPr>
            <p:ph type="ctrTitle"/>
          </p:nvPr>
        </p:nvSpPr>
        <p:spPr>
          <a:xfrm flipH="1">
            <a:off x="1002100" y="569563"/>
            <a:ext cx="4468500" cy="856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68" name="Google Shape;168;p23"/>
          <p:cNvSpPr/>
          <p:nvPr/>
        </p:nvSpPr>
        <p:spPr>
          <a:xfrm>
            <a:off x="1031025" y="1619425"/>
            <a:ext cx="1338600" cy="22950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a:off x="2567050" y="1619425"/>
            <a:ext cx="1338600" cy="22950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a:off x="4103075" y="1619425"/>
            <a:ext cx="1338600" cy="22950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txBox="1"/>
          <p:nvPr>
            <p:ph idx="2" type="ctrTitle"/>
          </p:nvPr>
        </p:nvSpPr>
        <p:spPr>
          <a:xfrm>
            <a:off x="1031025" y="2213375"/>
            <a:ext cx="1338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72" name="Google Shape;172;p23"/>
          <p:cNvSpPr txBox="1"/>
          <p:nvPr>
            <p:ph idx="1" type="subTitle"/>
          </p:nvPr>
        </p:nvSpPr>
        <p:spPr>
          <a:xfrm>
            <a:off x="1077975" y="2674861"/>
            <a:ext cx="1244400" cy="77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sz="1000">
                <a:solidFill>
                  <a:schemeClr val="lt1"/>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173" name="Google Shape;173;p23"/>
          <p:cNvSpPr txBox="1"/>
          <p:nvPr>
            <p:ph idx="3" type="ctrTitle"/>
          </p:nvPr>
        </p:nvSpPr>
        <p:spPr>
          <a:xfrm>
            <a:off x="2567050" y="2213375"/>
            <a:ext cx="1338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74" name="Google Shape;174;p23"/>
          <p:cNvSpPr txBox="1"/>
          <p:nvPr>
            <p:ph idx="4" type="subTitle"/>
          </p:nvPr>
        </p:nvSpPr>
        <p:spPr>
          <a:xfrm>
            <a:off x="2614000" y="2674861"/>
            <a:ext cx="1244400" cy="77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sz="1000">
                <a:solidFill>
                  <a:schemeClr val="lt1"/>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175" name="Google Shape;175;p23"/>
          <p:cNvSpPr txBox="1"/>
          <p:nvPr>
            <p:ph idx="5" type="ctrTitle"/>
          </p:nvPr>
        </p:nvSpPr>
        <p:spPr>
          <a:xfrm>
            <a:off x="4103075" y="2213375"/>
            <a:ext cx="1338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76" name="Google Shape;176;p23"/>
          <p:cNvSpPr txBox="1"/>
          <p:nvPr>
            <p:ph idx="6" type="subTitle"/>
          </p:nvPr>
        </p:nvSpPr>
        <p:spPr>
          <a:xfrm>
            <a:off x="4150025" y="2674861"/>
            <a:ext cx="1244400" cy="77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sz="1000">
                <a:solidFill>
                  <a:schemeClr val="lt1"/>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177" name="Google Shape;177;p23"/>
          <p:cNvSpPr txBox="1"/>
          <p:nvPr>
            <p:ph hasCustomPrompt="1" idx="7" type="title"/>
          </p:nvPr>
        </p:nvSpPr>
        <p:spPr>
          <a:xfrm>
            <a:off x="1190480" y="3106750"/>
            <a:ext cx="10194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78" name="Google Shape;178;p23"/>
          <p:cNvSpPr txBox="1"/>
          <p:nvPr>
            <p:ph hasCustomPrompt="1" idx="8" type="title"/>
          </p:nvPr>
        </p:nvSpPr>
        <p:spPr>
          <a:xfrm>
            <a:off x="2703030" y="3106750"/>
            <a:ext cx="10194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79" name="Google Shape;179;p23"/>
          <p:cNvSpPr txBox="1"/>
          <p:nvPr>
            <p:ph hasCustomPrompt="1" idx="9" type="title"/>
          </p:nvPr>
        </p:nvSpPr>
        <p:spPr>
          <a:xfrm>
            <a:off x="4262830" y="3106750"/>
            <a:ext cx="10194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1_1_2">
    <p:spTree>
      <p:nvGrpSpPr>
        <p:cNvPr id="180" name="Shape 180"/>
        <p:cNvGrpSpPr/>
        <p:nvPr/>
      </p:nvGrpSpPr>
      <p:grpSpPr>
        <a:xfrm>
          <a:off x="0" y="0"/>
          <a:ext cx="0" cy="0"/>
          <a:chOff x="0" y="0"/>
          <a:chExt cx="0" cy="0"/>
        </a:xfrm>
      </p:grpSpPr>
      <p:sp>
        <p:nvSpPr>
          <p:cNvPr id="181" name="Google Shape;181;p24"/>
          <p:cNvSpPr/>
          <p:nvPr/>
        </p:nvSpPr>
        <p:spPr>
          <a:xfrm flipH="1">
            <a:off x="200" y="0"/>
            <a:ext cx="9144000" cy="5151000"/>
          </a:xfrm>
          <a:prstGeom prst="rect">
            <a:avLst/>
          </a:prstGeom>
          <a:solidFill>
            <a:schemeClr val="lt1">
              <a:alpha val="515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flipH="1">
            <a:off x="-75" y="0"/>
            <a:ext cx="8240100" cy="46473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83" name="Google Shape;183;p24"/>
          <p:cNvSpPr txBox="1"/>
          <p:nvPr>
            <p:ph type="ctrTitle"/>
          </p:nvPr>
        </p:nvSpPr>
        <p:spPr>
          <a:xfrm>
            <a:off x="831200" y="1762199"/>
            <a:ext cx="3867300" cy="66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84" name="Google Shape;184;p24"/>
          <p:cNvSpPr txBox="1"/>
          <p:nvPr>
            <p:ph idx="1" type="subTitle"/>
          </p:nvPr>
        </p:nvSpPr>
        <p:spPr>
          <a:xfrm>
            <a:off x="831200" y="2314225"/>
            <a:ext cx="4180800" cy="114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
        <p:nvSpPr>
          <p:cNvPr id="185" name="Google Shape;185;p24"/>
          <p:cNvSpPr/>
          <p:nvPr/>
        </p:nvSpPr>
        <p:spPr>
          <a:xfrm flipH="1">
            <a:off x="904125" y="3827725"/>
            <a:ext cx="8240100" cy="13230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86" name="Google Shape;186;p24"/>
          <p:cNvSpPr txBox="1"/>
          <p:nvPr>
            <p:ph idx="2" type="ctrTitle"/>
          </p:nvPr>
        </p:nvSpPr>
        <p:spPr>
          <a:xfrm>
            <a:off x="5952775" y="2430600"/>
            <a:ext cx="13059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1_1_2_1">
    <p:spTree>
      <p:nvGrpSpPr>
        <p:cNvPr id="187" name="Shape 187"/>
        <p:cNvGrpSpPr/>
        <p:nvPr/>
      </p:nvGrpSpPr>
      <p:grpSpPr>
        <a:xfrm>
          <a:off x="0" y="0"/>
          <a:ext cx="0" cy="0"/>
          <a:chOff x="0" y="0"/>
          <a:chExt cx="0" cy="0"/>
        </a:xfrm>
      </p:grpSpPr>
      <p:sp>
        <p:nvSpPr>
          <p:cNvPr id="188" name="Google Shape;188;p25"/>
          <p:cNvSpPr/>
          <p:nvPr/>
        </p:nvSpPr>
        <p:spPr>
          <a:xfrm flipH="1">
            <a:off x="200" y="0"/>
            <a:ext cx="9144000" cy="5151000"/>
          </a:xfrm>
          <a:prstGeom prst="rect">
            <a:avLst/>
          </a:prstGeom>
          <a:solidFill>
            <a:schemeClr val="lt1">
              <a:alpha val="515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p:nvPr/>
        </p:nvSpPr>
        <p:spPr>
          <a:xfrm flipH="1">
            <a:off x="-225" y="0"/>
            <a:ext cx="7932000" cy="46473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90" name="Google Shape;190;p25"/>
          <p:cNvSpPr txBox="1"/>
          <p:nvPr>
            <p:ph type="ctrTitle"/>
          </p:nvPr>
        </p:nvSpPr>
        <p:spPr>
          <a:xfrm>
            <a:off x="831200" y="1808325"/>
            <a:ext cx="2819400" cy="622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91" name="Google Shape;191;p25"/>
          <p:cNvSpPr txBox="1"/>
          <p:nvPr>
            <p:ph idx="1" type="subTitle"/>
          </p:nvPr>
        </p:nvSpPr>
        <p:spPr>
          <a:xfrm>
            <a:off x="831200" y="2314225"/>
            <a:ext cx="2819400" cy="11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
        <p:nvSpPr>
          <p:cNvPr id="192" name="Google Shape;192;p25"/>
          <p:cNvSpPr/>
          <p:nvPr/>
        </p:nvSpPr>
        <p:spPr>
          <a:xfrm flipH="1">
            <a:off x="904125" y="3827725"/>
            <a:ext cx="8240100" cy="13230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2">
  <p:cSld name="CUSTOM_7_2_1">
    <p:spTree>
      <p:nvGrpSpPr>
        <p:cNvPr id="21" name="Shape 21"/>
        <p:cNvGrpSpPr/>
        <p:nvPr/>
      </p:nvGrpSpPr>
      <p:grpSpPr>
        <a:xfrm>
          <a:off x="0" y="0"/>
          <a:ext cx="0" cy="0"/>
          <a:chOff x="0" y="0"/>
          <a:chExt cx="0" cy="0"/>
        </a:xfrm>
      </p:grpSpPr>
      <p:sp>
        <p:nvSpPr>
          <p:cNvPr id="22" name="Google Shape;22;p4"/>
          <p:cNvSpPr/>
          <p:nvPr/>
        </p:nvSpPr>
        <p:spPr>
          <a:xfrm flipH="1">
            <a:off x="475" y="-7350"/>
            <a:ext cx="9144000" cy="5158200"/>
          </a:xfrm>
          <a:prstGeom prst="rect">
            <a:avLst/>
          </a:prstGeom>
          <a:solidFill>
            <a:schemeClr val="lt1">
              <a:alpha val="515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a:off x="1183800" y="0"/>
            <a:ext cx="7960500" cy="41445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0" y="1899474"/>
            <a:ext cx="1575000" cy="32442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25" name="Google Shape;25;p4"/>
          <p:cNvSpPr txBox="1"/>
          <p:nvPr>
            <p:ph type="ctrTitle"/>
          </p:nvPr>
        </p:nvSpPr>
        <p:spPr>
          <a:xfrm>
            <a:off x="3350450" y="1435700"/>
            <a:ext cx="2755800" cy="1921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26" name="Google Shape;26;p4"/>
          <p:cNvSpPr txBox="1"/>
          <p:nvPr>
            <p:ph hasCustomPrompt="1" idx="2" type="title"/>
          </p:nvPr>
        </p:nvSpPr>
        <p:spPr>
          <a:xfrm>
            <a:off x="89196" y="233290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4"/>
          <p:cNvCxnSpPr/>
          <p:nvPr/>
        </p:nvCxnSpPr>
        <p:spPr>
          <a:xfrm>
            <a:off x="3189625" y="0"/>
            <a:ext cx="0" cy="31620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3">
  <p:cSld name="CUSTOM_7_2_1_1">
    <p:spTree>
      <p:nvGrpSpPr>
        <p:cNvPr id="28" name="Shape 28"/>
        <p:cNvGrpSpPr/>
        <p:nvPr/>
      </p:nvGrpSpPr>
      <p:grpSpPr>
        <a:xfrm>
          <a:off x="0" y="0"/>
          <a:ext cx="0" cy="0"/>
          <a:chOff x="0" y="0"/>
          <a:chExt cx="0" cy="0"/>
        </a:xfrm>
      </p:grpSpPr>
      <p:sp>
        <p:nvSpPr>
          <p:cNvPr id="29" name="Google Shape;29;p5"/>
          <p:cNvSpPr/>
          <p:nvPr/>
        </p:nvSpPr>
        <p:spPr>
          <a:xfrm flipH="1">
            <a:off x="475" y="-7350"/>
            <a:ext cx="9144000" cy="5158200"/>
          </a:xfrm>
          <a:prstGeom prst="rect">
            <a:avLst/>
          </a:prstGeom>
          <a:solidFill>
            <a:schemeClr val="lt1">
              <a:alpha val="515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5942275" y="-7350"/>
            <a:ext cx="3201900" cy="15477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a:off x="0" y="900600"/>
            <a:ext cx="6561900" cy="42429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2" name="Google Shape;32;p5"/>
          <p:cNvSpPr txBox="1"/>
          <p:nvPr>
            <p:ph type="ctrTitle"/>
          </p:nvPr>
        </p:nvSpPr>
        <p:spPr>
          <a:xfrm>
            <a:off x="3350450" y="2540550"/>
            <a:ext cx="3039600" cy="1921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33" name="Google Shape;33;p5"/>
          <p:cNvSpPr txBox="1"/>
          <p:nvPr>
            <p:ph hasCustomPrompt="1" idx="2" type="title"/>
          </p:nvPr>
        </p:nvSpPr>
        <p:spPr>
          <a:xfrm>
            <a:off x="89196" y="34377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34" name="Google Shape;34;p5"/>
          <p:cNvCxnSpPr/>
          <p:nvPr/>
        </p:nvCxnSpPr>
        <p:spPr>
          <a:xfrm>
            <a:off x="3189625" y="-10625"/>
            <a:ext cx="0" cy="42774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4">
  <p:cSld name="CUSTOM_7_2_1_1_1">
    <p:spTree>
      <p:nvGrpSpPr>
        <p:cNvPr id="35" name="Shape 35"/>
        <p:cNvGrpSpPr/>
        <p:nvPr/>
      </p:nvGrpSpPr>
      <p:grpSpPr>
        <a:xfrm>
          <a:off x="0" y="0"/>
          <a:ext cx="0" cy="0"/>
          <a:chOff x="0" y="0"/>
          <a:chExt cx="0" cy="0"/>
        </a:xfrm>
      </p:grpSpPr>
      <p:sp>
        <p:nvSpPr>
          <p:cNvPr id="36" name="Google Shape;36;p6"/>
          <p:cNvSpPr/>
          <p:nvPr/>
        </p:nvSpPr>
        <p:spPr>
          <a:xfrm>
            <a:off x="0" y="-7350"/>
            <a:ext cx="9144000" cy="5158200"/>
          </a:xfrm>
          <a:prstGeom prst="rect">
            <a:avLst/>
          </a:prstGeom>
          <a:solidFill>
            <a:schemeClr val="lt1">
              <a:alpha val="515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p:nvPr/>
        </p:nvSpPr>
        <p:spPr>
          <a:xfrm flipH="1">
            <a:off x="300" y="-7350"/>
            <a:ext cx="3201900" cy="15477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
          <p:cNvSpPr/>
          <p:nvPr/>
        </p:nvSpPr>
        <p:spPr>
          <a:xfrm flipH="1">
            <a:off x="2582575" y="900600"/>
            <a:ext cx="6561900" cy="42429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9" name="Google Shape;39;p6"/>
          <p:cNvSpPr txBox="1"/>
          <p:nvPr>
            <p:ph type="ctrTitle"/>
          </p:nvPr>
        </p:nvSpPr>
        <p:spPr>
          <a:xfrm flipH="1">
            <a:off x="2627825" y="2540550"/>
            <a:ext cx="3166200" cy="1921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600"/>
              <a:buNone/>
              <a:defRPr sz="3600">
                <a:solidFill>
                  <a:schemeClr val="lt1"/>
                </a:solidFill>
              </a:defRPr>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40" name="Google Shape;40;p6"/>
          <p:cNvSpPr txBox="1"/>
          <p:nvPr>
            <p:ph hasCustomPrompt="1" idx="2" type="title"/>
          </p:nvPr>
        </p:nvSpPr>
        <p:spPr>
          <a:xfrm flipH="1">
            <a:off x="6075775" y="2359022"/>
            <a:ext cx="2628600" cy="227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41" name="Google Shape;41;p6"/>
          <p:cNvCxnSpPr/>
          <p:nvPr/>
        </p:nvCxnSpPr>
        <p:spPr>
          <a:xfrm>
            <a:off x="5954850" y="-10625"/>
            <a:ext cx="0" cy="42774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5">
  <p:cSld name="CUSTOM_7_2_1_1_1_1">
    <p:spTree>
      <p:nvGrpSpPr>
        <p:cNvPr id="42" name="Shape 42"/>
        <p:cNvGrpSpPr/>
        <p:nvPr/>
      </p:nvGrpSpPr>
      <p:grpSpPr>
        <a:xfrm>
          <a:off x="0" y="0"/>
          <a:ext cx="0" cy="0"/>
          <a:chOff x="0" y="0"/>
          <a:chExt cx="0" cy="0"/>
        </a:xfrm>
      </p:grpSpPr>
      <p:sp>
        <p:nvSpPr>
          <p:cNvPr id="43" name="Google Shape;43;p7"/>
          <p:cNvSpPr/>
          <p:nvPr/>
        </p:nvSpPr>
        <p:spPr>
          <a:xfrm>
            <a:off x="0" y="-7350"/>
            <a:ext cx="9144000" cy="5158200"/>
          </a:xfrm>
          <a:prstGeom prst="rect">
            <a:avLst/>
          </a:prstGeom>
          <a:solidFill>
            <a:schemeClr val="lt1">
              <a:alpha val="515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p:nvPr/>
        </p:nvSpPr>
        <p:spPr>
          <a:xfrm flipH="1">
            <a:off x="5942100" y="318625"/>
            <a:ext cx="3201900" cy="15477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p:nvPr/>
        </p:nvSpPr>
        <p:spPr>
          <a:xfrm flipH="1">
            <a:off x="1291050" y="627300"/>
            <a:ext cx="6561900" cy="38889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46" name="Google Shape;46;p7"/>
          <p:cNvSpPr txBox="1"/>
          <p:nvPr>
            <p:ph type="ctrTitle"/>
          </p:nvPr>
        </p:nvSpPr>
        <p:spPr>
          <a:xfrm flipH="1">
            <a:off x="1970725" y="2047850"/>
            <a:ext cx="2449200" cy="1921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600"/>
              <a:buNone/>
              <a:defRPr sz="3600">
                <a:solidFill>
                  <a:schemeClr val="lt1"/>
                </a:solidFill>
              </a:defRPr>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47" name="Google Shape;47;p7"/>
          <p:cNvSpPr txBox="1"/>
          <p:nvPr>
            <p:ph hasCustomPrompt="1" idx="2" type="title"/>
          </p:nvPr>
        </p:nvSpPr>
        <p:spPr>
          <a:xfrm flipH="1">
            <a:off x="4701675" y="1866322"/>
            <a:ext cx="2628600" cy="227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48" name="Google Shape;48;p7"/>
          <p:cNvCxnSpPr>
            <a:stCxn id="43" idx="0"/>
          </p:cNvCxnSpPr>
          <p:nvPr/>
        </p:nvCxnSpPr>
        <p:spPr>
          <a:xfrm>
            <a:off x="4572000" y="-7350"/>
            <a:ext cx="8700" cy="37815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6">
  <p:cSld name="CUSTOM_7_2_1_1_1_1_1">
    <p:spTree>
      <p:nvGrpSpPr>
        <p:cNvPr id="49" name="Shape 49"/>
        <p:cNvGrpSpPr/>
        <p:nvPr/>
      </p:nvGrpSpPr>
      <p:grpSpPr>
        <a:xfrm>
          <a:off x="0" y="0"/>
          <a:ext cx="0" cy="0"/>
          <a:chOff x="0" y="0"/>
          <a:chExt cx="0" cy="0"/>
        </a:xfrm>
      </p:grpSpPr>
      <p:sp>
        <p:nvSpPr>
          <p:cNvPr id="50" name="Google Shape;50;p8"/>
          <p:cNvSpPr/>
          <p:nvPr/>
        </p:nvSpPr>
        <p:spPr>
          <a:xfrm flipH="1">
            <a:off x="0" y="-7350"/>
            <a:ext cx="9144000" cy="5158200"/>
          </a:xfrm>
          <a:prstGeom prst="rect">
            <a:avLst/>
          </a:prstGeom>
          <a:solidFill>
            <a:schemeClr val="lt1">
              <a:alpha val="515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0" y="318625"/>
            <a:ext cx="3201900" cy="15477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1291050" y="627300"/>
            <a:ext cx="6561900" cy="38889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53" name="Google Shape;53;p8"/>
          <p:cNvSpPr txBox="1"/>
          <p:nvPr>
            <p:ph type="ctrTitle"/>
          </p:nvPr>
        </p:nvSpPr>
        <p:spPr>
          <a:xfrm>
            <a:off x="4724075" y="2047850"/>
            <a:ext cx="2449200" cy="1921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54" name="Google Shape;54;p8"/>
          <p:cNvSpPr txBox="1"/>
          <p:nvPr>
            <p:ph hasCustomPrompt="1" idx="2" type="title"/>
          </p:nvPr>
        </p:nvSpPr>
        <p:spPr>
          <a:xfrm>
            <a:off x="1813725" y="1866322"/>
            <a:ext cx="2628600" cy="2276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55" name="Google Shape;55;p8"/>
          <p:cNvCxnSpPr>
            <a:stCxn id="50" idx="0"/>
          </p:cNvCxnSpPr>
          <p:nvPr/>
        </p:nvCxnSpPr>
        <p:spPr>
          <a:xfrm flipH="1">
            <a:off x="4563300" y="-7350"/>
            <a:ext cx="8700" cy="37815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text">
  <p:cSld name="CUSTOM_8">
    <p:spTree>
      <p:nvGrpSpPr>
        <p:cNvPr id="56" name="Shape 56"/>
        <p:cNvGrpSpPr/>
        <p:nvPr/>
      </p:nvGrpSpPr>
      <p:grpSpPr>
        <a:xfrm>
          <a:off x="0" y="0"/>
          <a:ext cx="0" cy="0"/>
          <a:chOff x="0" y="0"/>
          <a:chExt cx="0" cy="0"/>
        </a:xfrm>
      </p:grpSpPr>
      <p:sp>
        <p:nvSpPr>
          <p:cNvPr id="57" name="Google Shape;57;p9"/>
          <p:cNvSpPr/>
          <p:nvPr/>
        </p:nvSpPr>
        <p:spPr>
          <a:xfrm>
            <a:off x="0" y="-14675"/>
            <a:ext cx="9144000" cy="5158200"/>
          </a:xfrm>
          <a:prstGeom prst="rect">
            <a:avLst/>
          </a:prstGeom>
          <a:solidFill>
            <a:schemeClr val="lt1">
              <a:alpha val="515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p:nvPr/>
        </p:nvSpPr>
        <p:spPr>
          <a:xfrm>
            <a:off x="0" y="978325"/>
            <a:ext cx="9144000" cy="31722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8275"/>
              </a:solidFill>
            </a:endParaRPr>
          </a:p>
        </p:txBody>
      </p:sp>
      <p:sp>
        <p:nvSpPr>
          <p:cNvPr id="59" name="Google Shape;59;p9"/>
          <p:cNvSpPr txBox="1"/>
          <p:nvPr>
            <p:ph idx="1" type="body"/>
          </p:nvPr>
        </p:nvSpPr>
        <p:spPr>
          <a:xfrm>
            <a:off x="642050" y="1445850"/>
            <a:ext cx="5308200" cy="2415600"/>
          </a:xfrm>
          <a:prstGeom prst="rect">
            <a:avLst/>
          </a:prstGeom>
        </p:spPr>
        <p:txBody>
          <a:bodyPr anchorCtr="0" anchor="t" bIns="91425" lIns="91425" spcFirstLastPara="1" rIns="91425" wrap="square" tIns="91425">
            <a:noAutofit/>
          </a:bodyPr>
          <a:lstStyle>
            <a:lvl1pPr indent="-279400" lvl="0" marL="457200" rtl="0">
              <a:spcBef>
                <a:spcPts val="300"/>
              </a:spcBef>
              <a:spcAft>
                <a:spcPts val="0"/>
              </a:spcAft>
              <a:buClr>
                <a:schemeClr val="lt1"/>
              </a:buClr>
              <a:buSzPts val="800"/>
              <a:buFont typeface="Nunito Light"/>
              <a:buChar char="◂"/>
              <a:defRPr>
                <a:solidFill>
                  <a:schemeClr val="lt1"/>
                </a:solidFill>
              </a:defRPr>
            </a:lvl1pPr>
            <a:lvl2pPr indent="-304800" lvl="1" marL="914400" rtl="0">
              <a:spcBef>
                <a:spcPts val="0"/>
              </a:spcBef>
              <a:spcAft>
                <a:spcPts val="0"/>
              </a:spcAft>
              <a:buClr>
                <a:schemeClr val="lt1"/>
              </a:buClr>
              <a:buSzPts val="1200"/>
              <a:buFont typeface="Nunito Light"/>
              <a:buChar char="◂"/>
              <a:defRPr>
                <a:solidFill>
                  <a:schemeClr val="lt1"/>
                </a:solidFill>
              </a:defRPr>
            </a:lvl2pPr>
            <a:lvl3pPr indent="-304800" lvl="2" marL="1371600" rtl="0">
              <a:spcBef>
                <a:spcPts val="1600"/>
              </a:spcBef>
              <a:spcAft>
                <a:spcPts val="0"/>
              </a:spcAft>
              <a:buClr>
                <a:schemeClr val="lt1"/>
              </a:buClr>
              <a:buSzPts val="1200"/>
              <a:buFont typeface="Nunito Light"/>
              <a:buChar char="◂"/>
              <a:defRPr>
                <a:solidFill>
                  <a:schemeClr val="lt1"/>
                </a:solidFill>
              </a:defRPr>
            </a:lvl3pPr>
            <a:lvl4pPr indent="-304800" lvl="3" marL="1828800" rtl="0">
              <a:spcBef>
                <a:spcPts val="1600"/>
              </a:spcBef>
              <a:spcAft>
                <a:spcPts val="0"/>
              </a:spcAft>
              <a:buClr>
                <a:schemeClr val="lt1"/>
              </a:buClr>
              <a:buSzPts val="1200"/>
              <a:buFont typeface="Nunito Light"/>
              <a:buChar char="◂"/>
              <a:defRPr>
                <a:solidFill>
                  <a:schemeClr val="lt1"/>
                </a:solidFill>
              </a:defRPr>
            </a:lvl4pPr>
            <a:lvl5pPr indent="-304800" lvl="4" marL="2286000" rtl="0">
              <a:spcBef>
                <a:spcPts val="1600"/>
              </a:spcBef>
              <a:spcAft>
                <a:spcPts val="0"/>
              </a:spcAft>
              <a:buClr>
                <a:schemeClr val="lt1"/>
              </a:buClr>
              <a:buSzPts val="1200"/>
              <a:buFont typeface="Nunito Light"/>
              <a:buChar char="○"/>
              <a:defRPr>
                <a:solidFill>
                  <a:schemeClr val="lt1"/>
                </a:solidFill>
              </a:defRPr>
            </a:lvl5pPr>
            <a:lvl6pPr indent="-304800" lvl="5" marL="2743200" rtl="0">
              <a:spcBef>
                <a:spcPts val="1600"/>
              </a:spcBef>
              <a:spcAft>
                <a:spcPts val="0"/>
              </a:spcAft>
              <a:buClr>
                <a:schemeClr val="lt1"/>
              </a:buClr>
              <a:buSzPts val="1200"/>
              <a:buFont typeface="Nunito Light"/>
              <a:buChar char="■"/>
              <a:defRPr>
                <a:solidFill>
                  <a:schemeClr val="lt1"/>
                </a:solidFill>
              </a:defRPr>
            </a:lvl6pPr>
            <a:lvl7pPr indent="-304800" lvl="6" marL="3200400" rtl="0">
              <a:spcBef>
                <a:spcPts val="1600"/>
              </a:spcBef>
              <a:spcAft>
                <a:spcPts val="0"/>
              </a:spcAft>
              <a:buClr>
                <a:schemeClr val="lt1"/>
              </a:buClr>
              <a:buSzPts val="1200"/>
              <a:buFont typeface="Nunito Light"/>
              <a:buChar char="●"/>
              <a:defRPr>
                <a:solidFill>
                  <a:schemeClr val="lt1"/>
                </a:solidFill>
              </a:defRPr>
            </a:lvl7pPr>
            <a:lvl8pPr indent="-304800" lvl="7" marL="3657600" rtl="0">
              <a:spcBef>
                <a:spcPts val="1600"/>
              </a:spcBef>
              <a:spcAft>
                <a:spcPts val="0"/>
              </a:spcAft>
              <a:buClr>
                <a:schemeClr val="lt1"/>
              </a:buClr>
              <a:buSzPts val="1200"/>
              <a:buFont typeface="Nunito Light"/>
              <a:buChar char="○"/>
              <a:defRPr>
                <a:solidFill>
                  <a:schemeClr val="lt1"/>
                </a:solidFill>
              </a:defRPr>
            </a:lvl8pPr>
            <a:lvl9pPr indent="-304800" lvl="8" marL="4114800" rtl="0">
              <a:spcBef>
                <a:spcPts val="1600"/>
              </a:spcBef>
              <a:spcAft>
                <a:spcPts val="1600"/>
              </a:spcAft>
              <a:buClr>
                <a:schemeClr val="lt1"/>
              </a:buClr>
              <a:buSzPts val="1200"/>
              <a:buFont typeface="Nunito Light"/>
              <a:buChar char="■"/>
              <a:defRPr>
                <a:solidFill>
                  <a:schemeClr val="lt1"/>
                </a:solidFill>
              </a:defRPr>
            </a:lvl9pPr>
          </a:lstStyle>
          <a:p/>
        </p:txBody>
      </p:sp>
      <p:sp>
        <p:nvSpPr>
          <p:cNvPr id="60" name="Google Shape;60;p9"/>
          <p:cNvSpPr txBox="1"/>
          <p:nvPr>
            <p:ph type="title"/>
          </p:nvPr>
        </p:nvSpPr>
        <p:spPr>
          <a:xfrm>
            <a:off x="7010473" y="1262675"/>
            <a:ext cx="1520700" cy="896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defRPr>
            </a:lvl2pPr>
            <a:lvl3pPr lvl="2" rtl="0" algn="r">
              <a:spcBef>
                <a:spcPts val="0"/>
              </a:spcBef>
              <a:spcAft>
                <a:spcPts val="0"/>
              </a:spcAft>
              <a:buClr>
                <a:schemeClr val="lt1"/>
              </a:buClr>
              <a:buSzPts val="2800"/>
              <a:buNone/>
              <a:defRPr>
                <a:solidFill>
                  <a:schemeClr val="lt1"/>
                </a:solidFill>
              </a:defRPr>
            </a:lvl3pPr>
            <a:lvl4pPr lvl="3" rtl="0" algn="r">
              <a:spcBef>
                <a:spcPts val="0"/>
              </a:spcBef>
              <a:spcAft>
                <a:spcPts val="0"/>
              </a:spcAft>
              <a:buClr>
                <a:schemeClr val="lt1"/>
              </a:buClr>
              <a:buSzPts val="2800"/>
              <a:buNone/>
              <a:defRPr>
                <a:solidFill>
                  <a:schemeClr val="lt1"/>
                </a:solidFill>
              </a:defRPr>
            </a:lvl4pPr>
            <a:lvl5pPr lvl="4" rtl="0" algn="r">
              <a:spcBef>
                <a:spcPts val="0"/>
              </a:spcBef>
              <a:spcAft>
                <a:spcPts val="0"/>
              </a:spcAft>
              <a:buClr>
                <a:schemeClr val="lt1"/>
              </a:buClr>
              <a:buSzPts val="2800"/>
              <a:buNone/>
              <a:defRPr>
                <a:solidFill>
                  <a:schemeClr val="lt1"/>
                </a:solidFill>
              </a:defRPr>
            </a:lvl5pPr>
            <a:lvl6pPr lvl="5" rtl="0" algn="r">
              <a:spcBef>
                <a:spcPts val="0"/>
              </a:spcBef>
              <a:spcAft>
                <a:spcPts val="0"/>
              </a:spcAft>
              <a:buClr>
                <a:schemeClr val="lt1"/>
              </a:buClr>
              <a:buSzPts val="2800"/>
              <a:buNone/>
              <a:defRPr>
                <a:solidFill>
                  <a:schemeClr val="lt1"/>
                </a:solidFill>
              </a:defRPr>
            </a:lvl6pPr>
            <a:lvl7pPr lvl="6" rtl="0" algn="r">
              <a:spcBef>
                <a:spcPts val="0"/>
              </a:spcBef>
              <a:spcAft>
                <a:spcPts val="0"/>
              </a:spcAft>
              <a:buClr>
                <a:schemeClr val="lt1"/>
              </a:buClr>
              <a:buSzPts val="2800"/>
              <a:buNone/>
              <a:defRPr>
                <a:solidFill>
                  <a:schemeClr val="lt1"/>
                </a:solidFill>
              </a:defRPr>
            </a:lvl7pPr>
            <a:lvl8pPr lvl="7" rtl="0" algn="r">
              <a:spcBef>
                <a:spcPts val="0"/>
              </a:spcBef>
              <a:spcAft>
                <a:spcPts val="0"/>
              </a:spcAft>
              <a:buClr>
                <a:schemeClr val="lt1"/>
              </a:buClr>
              <a:buSzPts val="2800"/>
              <a:buNone/>
              <a:defRPr>
                <a:solidFill>
                  <a:schemeClr val="lt1"/>
                </a:solidFill>
              </a:defRPr>
            </a:lvl8pPr>
            <a:lvl9pPr lvl="8" rtl="0" algn="r">
              <a:spcBef>
                <a:spcPts val="0"/>
              </a:spcBef>
              <a:spcAft>
                <a:spcPts val="0"/>
              </a:spcAft>
              <a:buClr>
                <a:schemeClr val="lt1"/>
              </a:buClr>
              <a:buSzPts val="2800"/>
              <a:buNone/>
              <a:defRPr>
                <a:solidFill>
                  <a:schemeClr val="lt1"/>
                </a:solidFill>
              </a:defRPr>
            </a:lvl9pPr>
          </a:lstStyle>
          <a:p/>
        </p:txBody>
      </p:sp>
      <p:sp>
        <p:nvSpPr>
          <p:cNvPr id="61" name="Google Shape;61;p9"/>
          <p:cNvSpPr/>
          <p:nvPr/>
        </p:nvSpPr>
        <p:spPr>
          <a:xfrm flipH="1">
            <a:off x="0" y="0"/>
            <a:ext cx="301500" cy="51435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Title + text">
  <p:cSld name="CUSTOM_8_1">
    <p:spTree>
      <p:nvGrpSpPr>
        <p:cNvPr id="62" name="Shape 62"/>
        <p:cNvGrpSpPr/>
        <p:nvPr/>
      </p:nvGrpSpPr>
      <p:grpSpPr>
        <a:xfrm>
          <a:off x="0" y="0"/>
          <a:ext cx="0" cy="0"/>
          <a:chOff x="0" y="0"/>
          <a:chExt cx="0" cy="0"/>
        </a:xfrm>
      </p:grpSpPr>
      <p:sp>
        <p:nvSpPr>
          <p:cNvPr id="63" name="Google Shape;63;p10"/>
          <p:cNvSpPr/>
          <p:nvPr/>
        </p:nvSpPr>
        <p:spPr>
          <a:xfrm>
            <a:off x="0" y="-14675"/>
            <a:ext cx="9144000" cy="5158200"/>
          </a:xfrm>
          <a:prstGeom prst="rect">
            <a:avLst/>
          </a:prstGeom>
          <a:solidFill>
            <a:schemeClr val="lt1">
              <a:alpha val="515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0"/>
          <p:cNvSpPr/>
          <p:nvPr/>
        </p:nvSpPr>
        <p:spPr>
          <a:xfrm>
            <a:off x="0" y="978325"/>
            <a:ext cx="9144000" cy="31722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8275"/>
              </a:solidFill>
            </a:endParaRPr>
          </a:p>
        </p:txBody>
      </p:sp>
      <p:sp>
        <p:nvSpPr>
          <p:cNvPr id="65" name="Google Shape;65;p10"/>
          <p:cNvSpPr txBox="1"/>
          <p:nvPr>
            <p:ph type="title"/>
          </p:nvPr>
        </p:nvSpPr>
        <p:spPr>
          <a:xfrm>
            <a:off x="1676549" y="2123400"/>
            <a:ext cx="2847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defRPr>
            </a:lvl2pPr>
            <a:lvl3pPr lvl="2" rtl="0" algn="r">
              <a:spcBef>
                <a:spcPts val="0"/>
              </a:spcBef>
              <a:spcAft>
                <a:spcPts val="0"/>
              </a:spcAft>
              <a:buClr>
                <a:schemeClr val="lt1"/>
              </a:buClr>
              <a:buSzPts val="2800"/>
              <a:buNone/>
              <a:defRPr>
                <a:solidFill>
                  <a:schemeClr val="lt1"/>
                </a:solidFill>
              </a:defRPr>
            </a:lvl3pPr>
            <a:lvl4pPr lvl="3" rtl="0" algn="r">
              <a:spcBef>
                <a:spcPts val="0"/>
              </a:spcBef>
              <a:spcAft>
                <a:spcPts val="0"/>
              </a:spcAft>
              <a:buClr>
                <a:schemeClr val="lt1"/>
              </a:buClr>
              <a:buSzPts val="2800"/>
              <a:buNone/>
              <a:defRPr>
                <a:solidFill>
                  <a:schemeClr val="lt1"/>
                </a:solidFill>
              </a:defRPr>
            </a:lvl4pPr>
            <a:lvl5pPr lvl="4" rtl="0" algn="r">
              <a:spcBef>
                <a:spcPts val="0"/>
              </a:spcBef>
              <a:spcAft>
                <a:spcPts val="0"/>
              </a:spcAft>
              <a:buClr>
                <a:schemeClr val="lt1"/>
              </a:buClr>
              <a:buSzPts val="2800"/>
              <a:buNone/>
              <a:defRPr>
                <a:solidFill>
                  <a:schemeClr val="lt1"/>
                </a:solidFill>
              </a:defRPr>
            </a:lvl5pPr>
            <a:lvl6pPr lvl="5" rtl="0" algn="r">
              <a:spcBef>
                <a:spcPts val="0"/>
              </a:spcBef>
              <a:spcAft>
                <a:spcPts val="0"/>
              </a:spcAft>
              <a:buClr>
                <a:schemeClr val="lt1"/>
              </a:buClr>
              <a:buSzPts val="2800"/>
              <a:buNone/>
              <a:defRPr>
                <a:solidFill>
                  <a:schemeClr val="lt1"/>
                </a:solidFill>
              </a:defRPr>
            </a:lvl6pPr>
            <a:lvl7pPr lvl="6" rtl="0" algn="r">
              <a:spcBef>
                <a:spcPts val="0"/>
              </a:spcBef>
              <a:spcAft>
                <a:spcPts val="0"/>
              </a:spcAft>
              <a:buClr>
                <a:schemeClr val="lt1"/>
              </a:buClr>
              <a:buSzPts val="2800"/>
              <a:buNone/>
              <a:defRPr>
                <a:solidFill>
                  <a:schemeClr val="lt1"/>
                </a:solidFill>
              </a:defRPr>
            </a:lvl7pPr>
            <a:lvl8pPr lvl="7" rtl="0" algn="r">
              <a:spcBef>
                <a:spcPts val="0"/>
              </a:spcBef>
              <a:spcAft>
                <a:spcPts val="0"/>
              </a:spcAft>
              <a:buClr>
                <a:schemeClr val="lt1"/>
              </a:buClr>
              <a:buSzPts val="2800"/>
              <a:buNone/>
              <a:defRPr>
                <a:solidFill>
                  <a:schemeClr val="lt1"/>
                </a:solidFill>
              </a:defRPr>
            </a:lvl8pPr>
            <a:lvl9pPr lvl="8" rtl="0" algn="r">
              <a:spcBef>
                <a:spcPts val="0"/>
              </a:spcBef>
              <a:spcAft>
                <a:spcPts val="0"/>
              </a:spcAft>
              <a:buClr>
                <a:schemeClr val="lt1"/>
              </a:buClr>
              <a:buSzPts val="2800"/>
              <a:buNone/>
              <a:defRPr>
                <a:solidFill>
                  <a:schemeClr val="lt1"/>
                </a:solidFill>
              </a:defRPr>
            </a:lvl9pPr>
          </a:lstStyle>
          <a:p/>
        </p:txBody>
      </p:sp>
      <p:sp>
        <p:nvSpPr>
          <p:cNvPr id="66" name="Google Shape;66;p10"/>
          <p:cNvSpPr txBox="1"/>
          <p:nvPr>
            <p:ph idx="1" type="subTitle"/>
          </p:nvPr>
        </p:nvSpPr>
        <p:spPr>
          <a:xfrm flipH="1">
            <a:off x="4792272" y="1986750"/>
            <a:ext cx="2631000" cy="117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p:txBody>
      </p:sp>
      <p:sp>
        <p:nvSpPr>
          <p:cNvPr id="67" name="Google Shape;67;p10"/>
          <p:cNvSpPr/>
          <p:nvPr/>
        </p:nvSpPr>
        <p:spPr>
          <a:xfrm flipH="1">
            <a:off x="0" y="0"/>
            <a:ext cx="4627800" cy="3099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1pPr>
            <a:lvl2pPr lvl="1"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2pPr>
            <a:lvl3pPr lvl="2"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3pPr>
            <a:lvl4pPr lvl="3"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4pPr>
            <a:lvl5pPr lvl="4"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5pPr>
            <a:lvl6pPr lvl="5"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6pPr>
            <a:lvl7pPr lvl="6"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7pPr>
            <a:lvl8pPr lvl="7"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8pPr>
            <a:lvl9pPr lvl="8"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1pPr>
            <a:lvl2pPr indent="-304800" lvl="1" marL="9144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2pPr>
            <a:lvl3pPr indent="-304800" lvl="2" marL="13716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3pPr>
            <a:lvl4pPr indent="-304800" lvl="3" marL="18288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4pPr>
            <a:lvl5pPr indent="-304800" lvl="4" marL="22860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5pPr>
            <a:lvl6pPr indent="-304800" lvl="5" marL="27432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6pPr>
            <a:lvl7pPr indent="-304800" lvl="6" marL="32004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7pPr>
            <a:lvl8pPr indent="-304800" lvl="7" marL="36576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8pPr>
            <a:lvl9pPr indent="-304800" lvl="8" marL="4114800" rtl="0">
              <a:lnSpc>
                <a:spcPct val="115000"/>
              </a:lnSpc>
              <a:spcBef>
                <a:spcPts val="1600"/>
              </a:spcBef>
              <a:spcAft>
                <a:spcPts val="160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40.png"/><Relationship Id="rId5" Type="http://schemas.openxmlformats.org/officeDocument/2006/relationships/image" Target="../media/image47.png"/><Relationship Id="rId6" Type="http://schemas.openxmlformats.org/officeDocument/2006/relationships/image" Target="../media/image45.png"/><Relationship Id="rId7" Type="http://schemas.openxmlformats.org/officeDocument/2006/relationships/image" Target="../media/image41.png"/><Relationship Id="rId8"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43.png"/><Relationship Id="rId4" Type="http://schemas.openxmlformats.org/officeDocument/2006/relationships/image" Target="../media/image49.png"/><Relationship Id="rId5" Type="http://schemas.openxmlformats.org/officeDocument/2006/relationships/image" Target="../media/image54.png"/><Relationship Id="rId6"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55.png"/><Relationship Id="rId5"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5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0.jpg"/><Relationship Id="rId4" Type="http://schemas.openxmlformats.org/officeDocument/2006/relationships/image" Target="../media/image19.jpg"/><Relationship Id="rId5" Type="http://schemas.openxmlformats.org/officeDocument/2006/relationships/image" Target="../media/image1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0.jpg"/><Relationship Id="rId4" Type="http://schemas.openxmlformats.org/officeDocument/2006/relationships/image" Target="../media/image19.jpg"/><Relationship Id="rId5"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26"/>
          <p:cNvSpPr txBox="1"/>
          <p:nvPr>
            <p:ph idx="1" type="subTitle"/>
          </p:nvPr>
        </p:nvSpPr>
        <p:spPr>
          <a:xfrm>
            <a:off x="2595525" y="2977800"/>
            <a:ext cx="57183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Team : Lavanda Wang, Weijian Shi, Shaoxiong Jia, Fenghe Liu, Wenyu Xu</a:t>
            </a:r>
            <a:endParaRPr/>
          </a:p>
        </p:txBody>
      </p:sp>
      <p:sp>
        <p:nvSpPr>
          <p:cNvPr id="198" name="Google Shape;198;p26"/>
          <p:cNvSpPr txBox="1"/>
          <p:nvPr>
            <p:ph type="ctrTitle"/>
          </p:nvPr>
        </p:nvSpPr>
        <p:spPr>
          <a:xfrm>
            <a:off x="3251525" y="579950"/>
            <a:ext cx="5062500" cy="252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5300"/>
              <a:t>QUANTITATIVE </a:t>
            </a:r>
            <a:endParaRPr sz="5300"/>
          </a:p>
          <a:p>
            <a:pPr indent="0" lvl="0" marL="0" rtl="0" algn="r">
              <a:spcBef>
                <a:spcPts val="0"/>
              </a:spcBef>
              <a:spcAft>
                <a:spcPts val="0"/>
              </a:spcAft>
              <a:buNone/>
            </a:pPr>
            <a:r>
              <a:rPr lang="es" sz="5300"/>
              <a:t>AUTO INSURANCE</a:t>
            </a:r>
            <a:endParaRPr sz="5300"/>
          </a:p>
          <a:p>
            <a:pPr indent="0" lvl="0" marL="0" rtl="0" algn="r">
              <a:spcBef>
                <a:spcPts val="0"/>
              </a:spcBef>
              <a:spcAft>
                <a:spcPts val="0"/>
              </a:spcAft>
              <a:buNone/>
            </a:pPr>
            <a:r>
              <a:rPr lang="es" sz="5300"/>
              <a:t>PRICING STRATEGY</a:t>
            </a:r>
            <a:endParaRPr sz="5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35"/>
          <p:cNvPicPr preferRelativeResize="0"/>
          <p:nvPr/>
        </p:nvPicPr>
        <p:blipFill>
          <a:blip r:embed="rId3">
            <a:alphaModFix/>
          </a:blip>
          <a:stretch>
            <a:fillRect/>
          </a:stretch>
        </p:blipFill>
        <p:spPr>
          <a:xfrm>
            <a:off x="437300" y="2794241"/>
            <a:ext cx="3982675" cy="2122760"/>
          </a:xfrm>
          <a:prstGeom prst="rect">
            <a:avLst/>
          </a:prstGeom>
          <a:noFill/>
          <a:ln>
            <a:noFill/>
          </a:ln>
        </p:spPr>
      </p:pic>
      <p:pic>
        <p:nvPicPr>
          <p:cNvPr id="309" name="Google Shape;309;p35"/>
          <p:cNvPicPr preferRelativeResize="0"/>
          <p:nvPr/>
        </p:nvPicPr>
        <p:blipFill>
          <a:blip r:embed="rId4">
            <a:alphaModFix/>
          </a:blip>
          <a:stretch>
            <a:fillRect/>
          </a:stretch>
        </p:blipFill>
        <p:spPr>
          <a:xfrm>
            <a:off x="4600775" y="2794250"/>
            <a:ext cx="4109201" cy="2190200"/>
          </a:xfrm>
          <a:prstGeom prst="rect">
            <a:avLst/>
          </a:prstGeom>
          <a:noFill/>
          <a:ln>
            <a:noFill/>
          </a:ln>
        </p:spPr>
      </p:pic>
      <p:pic>
        <p:nvPicPr>
          <p:cNvPr id="310" name="Google Shape;310;p35"/>
          <p:cNvPicPr preferRelativeResize="0"/>
          <p:nvPr/>
        </p:nvPicPr>
        <p:blipFill rotWithShape="1">
          <a:blip r:embed="rId5">
            <a:alphaModFix/>
          </a:blip>
          <a:srcRect b="0" l="0" r="-4591" t="-4591"/>
          <a:stretch/>
        </p:blipFill>
        <p:spPr>
          <a:xfrm>
            <a:off x="4600775" y="205600"/>
            <a:ext cx="4235756" cy="2257650"/>
          </a:xfrm>
          <a:prstGeom prst="rect">
            <a:avLst/>
          </a:prstGeom>
          <a:noFill/>
          <a:ln>
            <a:noFill/>
          </a:ln>
        </p:spPr>
      </p:pic>
      <p:pic>
        <p:nvPicPr>
          <p:cNvPr id="311" name="Google Shape;311;p35"/>
          <p:cNvPicPr preferRelativeResize="0"/>
          <p:nvPr/>
        </p:nvPicPr>
        <p:blipFill>
          <a:blip r:embed="rId6">
            <a:alphaModFix/>
          </a:blip>
          <a:stretch>
            <a:fillRect/>
          </a:stretch>
        </p:blipFill>
        <p:spPr>
          <a:xfrm>
            <a:off x="437300" y="340500"/>
            <a:ext cx="3982675" cy="2122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6"/>
          <p:cNvPicPr preferRelativeResize="0"/>
          <p:nvPr/>
        </p:nvPicPr>
        <p:blipFill>
          <a:blip r:embed="rId3">
            <a:alphaModFix/>
          </a:blip>
          <a:stretch>
            <a:fillRect/>
          </a:stretch>
        </p:blipFill>
        <p:spPr>
          <a:xfrm>
            <a:off x="4990950" y="2603873"/>
            <a:ext cx="4048200" cy="2157677"/>
          </a:xfrm>
          <a:prstGeom prst="rect">
            <a:avLst/>
          </a:prstGeom>
          <a:noFill/>
          <a:ln>
            <a:noFill/>
          </a:ln>
        </p:spPr>
      </p:pic>
      <p:pic>
        <p:nvPicPr>
          <p:cNvPr id="317" name="Google Shape;317;p36"/>
          <p:cNvPicPr preferRelativeResize="0"/>
          <p:nvPr/>
        </p:nvPicPr>
        <p:blipFill>
          <a:blip r:embed="rId4">
            <a:alphaModFix/>
          </a:blip>
          <a:stretch>
            <a:fillRect/>
          </a:stretch>
        </p:blipFill>
        <p:spPr>
          <a:xfrm>
            <a:off x="557125" y="2501100"/>
            <a:ext cx="4433847" cy="2363200"/>
          </a:xfrm>
          <a:prstGeom prst="rect">
            <a:avLst/>
          </a:prstGeom>
          <a:noFill/>
          <a:ln>
            <a:noFill/>
          </a:ln>
        </p:spPr>
      </p:pic>
      <p:pic>
        <p:nvPicPr>
          <p:cNvPr id="318" name="Google Shape;318;p36"/>
          <p:cNvPicPr preferRelativeResize="0"/>
          <p:nvPr/>
        </p:nvPicPr>
        <p:blipFill>
          <a:blip r:embed="rId5">
            <a:alphaModFix/>
          </a:blip>
          <a:stretch>
            <a:fillRect/>
          </a:stretch>
        </p:blipFill>
        <p:spPr>
          <a:xfrm>
            <a:off x="4829050" y="149450"/>
            <a:ext cx="4048210" cy="2157675"/>
          </a:xfrm>
          <a:prstGeom prst="rect">
            <a:avLst/>
          </a:prstGeom>
          <a:noFill/>
          <a:ln>
            <a:noFill/>
          </a:ln>
        </p:spPr>
      </p:pic>
      <p:pic>
        <p:nvPicPr>
          <p:cNvPr id="319" name="Google Shape;319;p36"/>
          <p:cNvPicPr preferRelativeResize="0"/>
          <p:nvPr/>
        </p:nvPicPr>
        <p:blipFill>
          <a:blip r:embed="rId6">
            <a:alphaModFix/>
          </a:blip>
          <a:stretch>
            <a:fillRect/>
          </a:stretch>
        </p:blipFill>
        <p:spPr>
          <a:xfrm>
            <a:off x="557102" y="149449"/>
            <a:ext cx="4433847" cy="236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37"/>
          <p:cNvPicPr preferRelativeResize="0"/>
          <p:nvPr/>
        </p:nvPicPr>
        <p:blipFill>
          <a:blip r:embed="rId3">
            <a:alphaModFix/>
          </a:blip>
          <a:stretch>
            <a:fillRect/>
          </a:stretch>
        </p:blipFill>
        <p:spPr>
          <a:xfrm>
            <a:off x="390850" y="1264775"/>
            <a:ext cx="4445251" cy="2369295"/>
          </a:xfrm>
          <a:prstGeom prst="rect">
            <a:avLst/>
          </a:prstGeom>
          <a:noFill/>
          <a:ln>
            <a:noFill/>
          </a:ln>
        </p:spPr>
      </p:pic>
      <p:pic>
        <p:nvPicPr>
          <p:cNvPr id="325" name="Google Shape;325;p37"/>
          <p:cNvPicPr preferRelativeResize="0"/>
          <p:nvPr/>
        </p:nvPicPr>
        <p:blipFill>
          <a:blip r:embed="rId4">
            <a:alphaModFix/>
          </a:blip>
          <a:stretch>
            <a:fillRect/>
          </a:stretch>
        </p:blipFill>
        <p:spPr>
          <a:xfrm>
            <a:off x="4698750" y="1264775"/>
            <a:ext cx="4445251" cy="2369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8"/>
          <p:cNvSpPr txBox="1"/>
          <p:nvPr>
            <p:ph type="ctrTitle"/>
          </p:nvPr>
        </p:nvSpPr>
        <p:spPr>
          <a:xfrm>
            <a:off x="1964850" y="76025"/>
            <a:ext cx="5214300" cy="50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500"/>
              <a:t>Relationship to Monthly Premium</a:t>
            </a:r>
            <a:endParaRPr sz="2500"/>
          </a:p>
        </p:txBody>
      </p:sp>
      <p:pic>
        <p:nvPicPr>
          <p:cNvPr id="331" name="Google Shape;331;p38"/>
          <p:cNvPicPr preferRelativeResize="0"/>
          <p:nvPr/>
        </p:nvPicPr>
        <p:blipFill>
          <a:blip r:embed="rId3">
            <a:alphaModFix/>
          </a:blip>
          <a:stretch>
            <a:fillRect/>
          </a:stretch>
        </p:blipFill>
        <p:spPr>
          <a:xfrm>
            <a:off x="1502175" y="503900"/>
            <a:ext cx="6873850" cy="4639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9"/>
          <p:cNvSpPr txBox="1"/>
          <p:nvPr>
            <p:ph type="ctrTitle"/>
          </p:nvPr>
        </p:nvSpPr>
        <p:spPr>
          <a:xfrm>
            <a:off x="1350050" y="417100"/>
            <a:ext cx="6208200" cy="68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CORRELATION ANALYSIS - Numerical Features</a:t>
            </a:r>
            <a:endParaRPr/>
          </a:p>
        </p:txBody>
      </p:sp>
      <p:pic>
        <p:nvPicPr>
          <p:cNvPr id="337" name="Google Shape;337;p39"/>
          <p:cNvPicPr preferRelativeResize="0"/>
          <p:nvPr/>
        </p:nvPicPr>
        <p:blipFill>
          <a:blip r:embed="rId3">
            <a:alphaModFix/>
          </a:blip>
          <a:stretch>
            <a:fillRect/>
          </a:stretch>
        </p:blipFill>
        <p:spPr>
          <a:xfrm>
            <a:off x="2472850" y="1097200"/>
            <a:ext cx="4198312" cy="3741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0"/>
          <p:cNvSpPr txBox="1"/>
          <p:nvPr>
            <p:ph type="ctrTitle"/>
          </p:nvPr>
        </p:nvSpPr>
        <p:spPr>
          <a:xfrm>
            <a:off x="1384450" y="0"/>
            <a:ext cx="6208200" cy="68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400"/>
              <a:t>Monthly Premium to Total Claim Amount</a:t>
            </a:r>
            <a:endParaRPr sz="2400"/>
          </a:p>
        </p:txBody>
      </p:sp>
      <p:pic>
        <p:nvPicPr>
          <p:cNvPr id="343" name="Google Shape;343;p40"/>
          <p:cNvPicPr preferRelativeResize="0"/>
          <p:nvPr/>
        </p:nvPicPr>
        <p:blipFill>
          <a:blip r:embed="rId3">
            <a:alphaModFix/>
          </a:blip>
          <a:stretch>
            <a:fillRect/>
          </a:stretch>
        </p:blipFill>
        <p:spPr>
          <a:xfrm>
            <a:off x="0" y="680100"/>
            <a:ext cx="4470051" cy="2382525"/>
          </a:xfrm>
          <a:prstGeom prst="rect">
            <a:avLst/>
          </a:prstGeom>
          <a:noFill/>
          <a:ln>
            <a:noFill/>
          </a:ln>
        </p:spPr>
      </p:pic>
      <p:pic>
        <p:nvPicPr>
          <p:cNvPr id="344" name="Google Shape;344;p40"/>
          <p:cNvPicPr preferRelativeResize="0"/>
          <p:nvPr/>
        </p:nvPicPr>
        <p:blipFill>
          <a:blip r:embed="rId4">
            <a:alphaModFix/>
          </a:blip>
          <a:stretch>
            <a:fillRect/>
          </a:stretch>
        </p:blipFill>
        <p:spPr>
          <a:xfrm>
            <a:off x="3990950" y="2563225"/>
            <a:ext cx="4737200" cy="2524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txBox="1"/>
          <p:nvPr>
            <p:ph type="ctrTitle"/>
          </p:nvPr>
        </p:nvSpPr>
        <p:spPr>
          <a:xfrm>
            <a:off x="940325" y="0"/>
            <a:ext cx="6626400" cy="68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400"/>
              <a:t>Monthly Premium to Customer Lifetime Value</a:t>
            </a:r>
            <a:endParaRPr sz="2400"/>
          </a:p>
        </p:txBody>
      </p:sp>
      <p:pic>
        <p:nvPicPr>
          <p:cNvPr id="350" name="Google Shape;350;p41"/>
          <p:cNvPicPr preferRelativeResize="0"/>
          <p:nvPr/>
        </p:nvPicPr>
        <p:blipFill>
          <a:blip r:embed="rId3">
            <a:alphaModFix/>
          </a:blip>
          <a:stretch>
            <a:fillRect/>
          </a:stretch>
        </p:blipFill>
        <p:spPr>
          <a:xfrm>
            <a:off x="0" y="680100"/>
            <a:ext cx="4527676" cy="2413226"/>
          </a:xfrm>
          <a:prstGeom prst="rect">
            <a:avLst/>
          </a:prstGeom>
          <a:noFill/>
          <a:ln>
            <a:noFill/>
          </a:ln>
        </p:spPr>
      </p:pic>
      <p:pic>
        <p:nvPicPr>
          <p:cNvPr id="351" name="Google Shape;351;p41"/>
          <p:cNvPicPr preferRelativeResize="0"/>
          <p:nvPr/>
        </p:nvPicPr>
        <p:blipFill>
          <a:blip r:embed="rId4">
            <a:alphaModFix/>
          </a:blip>
          <a:stretch>
            <a:fillRect/>
          </a:stretch>
        </p:blipFill>
        <p:spPr>
          <a:xfrm>
            <a:off x="4051150" y="2662125"/>
            <a:ext cx="4655551" cy="24813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2"/>
          <p:cNvSpPr txBox="1"/>
          <p:nvPr>
            <p:ph type="ctrTitle"/>
          </p:nvPr>
        </p:nvSpPr>
        <p:spPr>
          <a:xfrm>
            <a:off x="931725" y="245950"/>
            <a:ext cx="6626400" cy="68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F</a:t>
            </a:r>
            <a:r>
              <a:rPr lang="es"/>
              <a:t>eatures Correlation Heatmap </a:t>
            </a:r>
            <a:endParaRPr/>
          </a:p>
        </p:txBody>
      </p:sp>
      <p:pic>
        <p:nvPicPr>
          <p:cNvPr id="357" name="Google Shape;357;p42"/>
          <p:cNvPicPr preferRelativeResize="0"/>
          <p:nvPr/>
        </p:nvPicPr>
        <p:blipFill>
          <a:blip r:embed="rId3">
            <a:alphaModFix/>
          </a:blip>
          <a:stretch>
            <a:fillRect/>
          </a:stretch>
        </p:blipFill>
        <p:spPr>
          <a:xfrm>
            <a:off x="1272925" y="863625"/>
            <a:ext cx="6075674" cy="4204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43"/>
          <p:cNvSpPr txBox="1"/>
          <p:nvPr>
            <p:ph type="ctrTitle"/>
          </p:nvPr>
        </p:nvSpPr>
        <p:spPr>
          <a:xfrm>
            <a:off x="3350450" y="2540550"/>
            <a:ext cx="3556200" cy="192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Pricing Strategy - Coverage Classification</a:t>
            </a:r>
            <a:endParaRPr/>
          </a:p>
        </p:txBody>
      </p:sp>
      <p:sp>
        <p:nvSpPr>
          <p:cNvPr id="363" name="Google Shape;363;p43"/>
          <p:cNvSpPr txBox="1"/>
          <p:nvPr>
            <p:ph idx="2" type="title"/>
          </p:nvPr>
        </p:nvSpPr>
        <p:spPr>
          <a:xfrm>
            <a:off x="89196" y="34377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03</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4"/>
          <p:cNvSpPr txBox="1"/>
          <p:nvPr>
            <p:ph type="ctrTitle"/>
          </p:nvPr>
        </p:nvSpPr>
        <p:spPr>
          <a:xfrm>
            <a:off x="1964850" y="417100"/>
            <a:ext cx="5214300" cy="68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‘Outliers’ in the data</a:t>
            </a:r>
            <a:endParaRPr/>
          </a:p>
        </p:txBody>
      </p:sp>
      <p:pic>
        <p:nvPicPr>
          <p:cNvPr id="369" name="Google Shape;369;p44"/>
          <p:cNvPicPr preferRelativeResize="0"/>
          <p:nvPr/>
        </p:nvPicPr>
        <p:blipFill>
          <a:blip r:embed="rId3">
            <a:alphaModFix/>
          </a:blip>
          <a:stretch>
            <a:fillRect/>
          </a:stretch>
        </p:blipFill>
        <p:spPr>
          <a:xfrm>
            <a:off x="943875" y="1230300"/>
            <a:ext cx="7256243" cy="3741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2" name="Shape 202"/>
        <p:cNvGrpSpPr/>
        <p:nvPr/>
      </p:nvGrpSpPr>
      <p:grpSpPr>
        <a:xfrm>
          <a:off x="0" y="0"/>
          <a:ext cx="0" cy="0"/>
          <a:chOff x="0" y="0"/>
          <a:chExt cx="0" cy="0"/>
        </a:xfrm>
      </p:grpSpPr>
      <p:pic>
        <p:nvPicPr>
          <p:cNvPr id="203" name="Google Shape;203;p27"/>
          <p:cNvPicPr preferRelativeResize="0"/>
          <p:nvPr/>
        </p:nvPicPr>
        <p:blipFill rotWithShape="1">
          <a:blip r:embed="rId3">
            <a:alphaModFix/>
          </a:blip>
          <a:srcRect b="1630" l="0" r="0" t="31282"/>
          <a:stretch/>
        </p:blipFill>
        <p:spPr>
          <a:xfrm>
            <a:off x="0" y="1692450"/>
            <a:ext cx="9144000" cy="3450724"/>
          </a:xfrm>
          <a:prstGeom prst="rect">
            <a:avLst/>
          </a:prstGeom>
          <a:noFill/>
          <a:ln>
            <a:noFill/>
          </a:ln>
        </p:spPr>
      </p:pic>
      <p:sp>
        <p:nvSpPr>
          <p:cNvPr id="204" name="Google Shape;204;p27"/>
          <p:cNvSpPr/>
          <p:nvPr/>
        </p:nvSpPr>
        <p:spPr>
          <a:xfrm flipH="1">
            <a:off x="493" y="1692900"/>
            <a:ext cx="9144000" cy="3450600"/>
          </a:xfrm>
          <a:prstGeom prst="rect">
            <a:avLst/>
          </a:prstGeom>
          <a:solidFill>
            <a:schemeClr val="lt1">
              <a:alpha val="515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0" y="1692900"/>
            <a:ext cx="9144000" cy="34506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8275"/>
              </a:solidFill>
            </a:endParaRPr>
          </a:p>
        </p:txBody>
      </p:sp>
      <p:sp>
        <p:nvSpPr>
          <p:cNvPr id="206" name="Google Shape;206;p27"/>
          <p:cNvSpPr txBox="1"/>
          <p:nvPr>
            <p:ph idx="9" type="ctrTitle"/>
          </p:nvPr>
        </p:nvSpPr>
        <p:spPr>
          <a:xfrm>
            <a:off x="723600" y="600200"/>
            <a:ext cx="76968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207" name="Google Shape;207;p27"/>
          <p:cNvSpPr/>
          <p:nvPr/>
        </p:nvSpPr>
        <p:spPr>
          <a:xfrm flipH="1">
            <a:off x="-150" y="945650"/>
            <a:ext cx="178500" cy="22266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208" name="Google Shape;208;p27"/>
          <p:cNvSpPr txBox="1"/>
          <p:nvPr>
            <p:ph type="ctrTitle"/>
          </p:nvPr>
        </p:nvSpPr>
        <p:spPr>
          <a:xfrm>
            <a:off x="1716225" y="2657664"/>
            <a:ext cx="2251800" cy="35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s"/>
              <a:t>Project Overview</a:t>
            </a:r>
            <a:endParaRPr/>
          </a:p>
        </p:txBody>
      </p:sp>
      <p:sp>
        <p:nvSpPr>
          <p:cNvPr id="209" name="Google Shape;209;p27"/>
          <p:cNvSpPr txBox="1"/>
          <p:nvPr>
            <p:ph idx="1" type="subTitle"/>
          </p:nvPr>
        </p:nvSpPr>
        <p:spPr>
          <a:xfrm>
            <a:off x="1716225" y="2845748"/>
            <a:ext cx="19065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problems we’re trying to solve and how we approach to them</a:t>
            </a:r>
            <a:endParaRPr/>
          </a:p>
        </p:txBody>
      </p:sp>
      <p:sp>
        <p:nvSpPr>
          <p:cNvPr id="210" name="Google Shape;210;p27"/>
          <p:cNvSpPr txBox="1"/>
          <p:nvPr>
            <p:ph idx="2" type="title"/>
          </p:nvPr>
        </p:nvSpPr>
        <p:spPr>
          <a:xfrm>
            <a:off x="1716237" y="2077835"/>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01</a:t>
            </a:r>
            <a:endParaRPr/>
          </a:p>
        </p:txBody>
      </p:sp>
      <p:sp>
        <p:nvSpPr>
          <p:cNvPr id="211" name="Google Shape;211;p27"/>
          <p:cNvSpPr txBox="1"/>
          <p:nvPr>
            <p:ph idx="3" type="ctrTitle"/>
          </p:nvPr>
        </p:nvSpPr>
        <p:spPr>
          <a:xfrm>
            <a:off x="4013600" y="2655600"/>
            <a:ext cx="2251800" cy="35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Exploratory</a:t>
            </a:r>
            <a:r>
              <a:rPr lang="es"/>
              <a:t> Data </a:t>
            </a:r>
            <a:r>
              <a:rPr lang="es"/>
              <a:t>Analysis</a:t>
            </a:r>
            <a:endParaRPr/>
          </a:p>
        </p:txBody>
      </p:sp>
      <p:sp>
        <p:nvSpPr>
          <p:cNvPr id="212" name="Google Shape;212;p27"/>
          <p:cNvSpPr txBox="1"/>
          <p:nvPr>
            <p:ph idx="4" type="subTitle"/>
          </p:nvPr>
        </p:nvSpPr>
        <p:spPr>
          <a:xfrm>
            <a:off x="4013596" y="2840458"/>
            <a:ext cx="19767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Explore the main characteristics of our data and the relationship between our target and features</a:t>
            </a:r>
            <a:endParaRPr/>
          </a:p>
        </p:txBody>
      </p:sp>
      <p:sp>
        <p:nvSpPr>
          <p:cNvPr id="213" name="Google Shape;213;p27"/>
          <p:cNvSpPr txBox="1"/>
          <p:nvPr>
            <p:ph idx="5" type="title"/>
          </p:nvPr>
        </p:nvSpPr>
        <p:spPr>
          <a:xfrm>
            <a:off x="4013612" y="2077812"/>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02</a:t>
            </a:r>
            <a:endParaRPr/>
          </a:p>
        </p:txBody>
      </p:sp>
      <p:sp>
        <p:nvSpPr>
          <p:cNvPr id="214" name="Google Shape;214;p27"/>
          <p:cNvSpPr txBox="1"/>
          <p:nvPr>
            <p:ph idx="6" type="ctrTitle"/>
          </p:nvPr>
        </p:nvSpPr>
        <p:spPr>
          <a:xfrm>
            <a:off x="6310975" y="2655625"/>
            <a:ext cx="2565300" cy="35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Pricing Strategy - Coverage Classification</a:t>
            </a:r>
            <a:endParaRPr/>
          </a:p>
        </p:txBody>
      </p:sp>
      <p:sp>
        <p:nvSpPr>
          <p:cNvPr id="215" name="Google Shape;215;p27"/>
          <p:cNvSpPr txBox="1"/>
          <p:nvPr>
            <p:ph idx="7" type="subTitle"/>
          </p:nvPr>
        </p:nvSpPr>
        <p:spPr>
          <a:xfrm>
            <a:off x="6310975" y="2840475"/>
            <a:ext cx="1906500" cy="74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employ </a:t>
            </a:r>
            <a:r>
              <a:rPr lang="es"/>
              <a:t>classification</a:t>
            </a:r>
            <a:r>
              <a:rPr lang="es"/>
              <a:t> tools to </a:t>
            </a:r>
            <a:r>
              <a:rPr lang="es"/>
              <a:t>classify</a:t>
            </a:r>
            <a:r>
              <a:rPr lang="es"/>
              <a:t> customers into different insurance coverage plans</a:t>
            </a:r>
            <a:endParaRPr/>
          </a:p>
        </p:txBody>
      </p:sp>
      <p:sp>
        <p:nvSpPr>
          <p:cNvPr id="216" name="Google Shape;216;p27"/>
          <p:cNvSpPr txBox="1"/>
          <p:nvPr>
            <p:ph idx="8" type="title"/>
          </p:nvPr>
        </p:nvSpPr>
        <p:spPr>
          <a:xfrm>
            <a:off x="6310987" y="2077822"/>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03</a:t>
            </a:r>
            <a:endParaRPr/>
          </a:p>
        </p:txBody>
      </p:sp>
      <p:cxnSp>
        <p:nvCxnSpPr>
          <p:cNvPr id="217" name="Google Shape;217;p27"/>
          <p:cNvCxnSpPr/>
          <p:nvPr/>
        </p:nvCxnSpPr>
        <p:spPr>
          <a:xfrm rot="10800000">
            <a:off x="1654675" y="1692900"/>
            <a:ext cx="0" cy="3450600"/>
          </a:xfrm>
          <a:prstGeom prst="straightConnector1">
            <a:avLst/>
          </a:prstGeom>
          <a:noFill/>
          <a:ln cap="flat" cmpd="sng" w="28575">
            <a:solidFill>
              <a:schemeClr val="lt1"/>
            </a:solidFill>
            <a:prstDash val="solid"/>
            <a:round/>
            <a:headEnd len="med" w="med" type="none"/>
            <a:tailEnd len="med" w="med" type="none"/>
          </a:ln>
        </p:spPr>
      </p:cxnSp>
      <p:cxnSp>
        <p:nvCxnSpPr>
          <p:cNvPr id="218" name="Google Shape;218;p27"/>
          <p:cNvCxnSpPr/>
          <p:nvPr/>
        </p:nvCxnSpPr>
        <p:spPr>
          <a:xfrm rot="10800000">
            <a:off x="3968125" y="1692900"/>
            <a:ext cx="0" cy="3450600"/>
          </a:xfrm>
          <a:prstGeom prst="straightConnector1">
            <a:avLst/>
          </a:prstGeom>
          <a:noFill/>
          <a:ln cap="flat" cmpd="sng" w="28575">
            <a:solidFill>
              <a:schemeClr val="lt1"/>
            </a:solidFill>
            <a:prstDash val="solid"/>
            <a:round/>
            <a:headEnd len="med" w="med" type="none"/>
            <a:tailEnd len="med" w="med" type="none"/>
          </a:ln>
        </p:spPr>
      </p:cxnSp>
      <p:cxnSp>
        <p:nvCxnSpPr>
          <p:cNvPr id="219" name="Google Shape;219;p27"/>
          <p:cNvCxnSpPr/>
          <p:nvPr/>
        </p:nvCxnSpPr>
        <p:spPr>
          <a:xfrm rot="10800000">
            <a:off x="6258550" y="1692900"/>
            <a:ext cx="0" cy="3450600"/>
          </a:xfrm>
          <a:prstGeom prst="straightConnector1">
            <a:avLst/>
          </a:prstGeom>
          <a:noFill/>
          <a:ln cap="flat" cmpd="sng" w="28575">
            <a:solidFill>
              <a:schemeClr val="lt1"/>
            </a:solidFill>
            <a:prstDash val="solid"/>
            <a:round/>
            <a:headEnd len="med" w="med" type="none"/>
            <a:tailEnd len="med" w="med" type="none"/>
          </a:ln>
        </p:spPr>
      </p:cxnSp>
      <p:sp>
        <p:nvSpPr>
          <p:cNvPr id="220" name="Google Shape;220;p27"/>
          <p:cNvSpPr txBox="1"/>
          <p:nvPr>
            <p:ph idx="13" type="ctrTitle"/>
          </p:nvPr>
        </p:nvSpPr>
        <p:spPr>
          <a:xfrm>
            <a:off x="1716225" y="4083352"/>
            <a:ext cx="2251800" cy="34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Pricing Strategy - Lifetime Value</a:t>
            </a:r>
            <a:endParaRPr/>
          </a:p>
        </p:txBody>
      </p:sp>
      <p:sp>
        <p:nvSpPr>
          <p:cNvPr id="221" name="Google Shape;221;p27"/>
          <p:cNvSpPr txBox="1"/>
          <p:nvPr>
            <p:ph idx="14" type="subTitle"/>
          </p:nvPr>
        </p:nvSpPr>
        <p:spPr>
          <a:xfrm>
            <a:off x="1716225" y="4269248"/>
            <a:ext cx="19065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employ machine learning models to train and test </a:t>
            </a:r>
            <a:r>
              <a:rPr lang="es"/>
              <a:t>data</a:t>
            </a:r>
            <a:r>
              <a:rPr lang="es"/>
              <a:t> that help us predict </a:t>
            </a:r>
            <a:r>
              <a:rPr lang="es"/>
              <a:t>customer</a:t>
            </a:r>
            <a:r>
              <a:rPr lang="es"/>
              <a:t> lifetime value</a:t>
            </a:r>
            <a:endParaRPr/>
          </a:p>
        </p:txBody>
      </p:sp>
      <p:sp>
        <p:nvSpPr>
          <p:cNvPr id="222" name="Google Shape;222;p27"/>
          <p:cNvSpPr txBox="1"/>
          <p:nvPr>
            <p:ph idx="15" type="title"/>
          </p:nvPr>
        </p:nvSpPr>
        <p:spPr>
          <a:xfrm>
            <a:off x="1716237" y="3504710"/>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04</a:t>
            </a:r>
            <a:endParaRPr/>
          </a:p>
        </p:txBody>
      </p:sp>
      <p:sp>
        <p:nvSpPr>
          <p:cNvPr id="223" name="Google Shape;223;p27"/>
          <p:cNvSpPr txBox="1"/>
          <p:nvPr>
            <p:ph idx="16" type="ctrTitle"/>
          </p:nvPr>
        </p:nvSpPr>
        <p:spPr>
          <a:xfrm>
            <a:off x="4013600" y="4081300"/>
            <a:ext cx="2251800" cy="34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Pricing Strategy - Monthly Premium</a:t>
            </a:r>
            <a:endParaRPr/>
          </a:p>
        </p:txBody>
      </p:sp>
      <p:sp>
        <p:nvSpPr>
          <p:cNvPr id="224" name="Google Shape;224;p27"/>
          <p:cNvSpPr txBox="1"/>
          <p:nvPr>
            <p:ph idx="17" type="subTitle"/>
          </p:nvPr>
        </p:nvSpPr>
        <p:spPr>
          <a:xfrm>
            <a:off x="4013596" y="4263958"/>
            <a:ext cx="19767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employ machine learning models to train and test data that help us predict monthly auto premium</a:t>
            </a:r>
            <a:endParaRPr/>
          </a:p>
        </p:txBody>
      </p:sp>
      <p:sp>
        <p:nvSpPr>
          <p:cNvPr id="225" name="Google Shape;225;p27"/>
          <p:cNvSpPr txBox="1"/>
          <p:nvPr>
            <p:ph idx="18" type="title"/>
          </p:nvPr>
        </p:nvSpPr>
        <p:spPr>
          <a:xfrm>
            <a:off x="4013612" y="3501312"/>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05</a:t>
            </a:r>
            <a:endParaRPr/>
          </a:p>
        </p:txBody>
      </p:sp>
      <p:sp>
        <p:nvSpPr>
          <p:cNvPr id="226" name="Google Shape;226;p27"/>
          <p:cNvSpPr txBox="1"/>
          <p:nvPr>
            <p:ph idx="19" type="ctrTitle"/>
          </p:nvPr>
        </p:nvSpPr>
        <p:spPr>
          <a:xfrm>
            <a:off x="6310975" y="4081315"/>
            <a:ext cx="2251800" cy="34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Conclusion and Future Perspectives</a:t>
            </a:r>
            <a:endParaRPr/>
          </a:p>
        </p:txBody>
      </p:sp>
      <p:sp>
        <p:nvSpPr>
          <p:cNvPr id="227" name="Google Shape;227;p27"/>
          <p:cNvSpPr txBox="1"/>
          <p:nvPr>
            <p:ph idx="20" type="subTitle"/>
          </p:nvPr>
        </p:nvSpPr>
        <p:spPr>
          <a:xfrm>
            <a:off x="6310975" y="4263973"/>
            <a:ext cx="19065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Next steps we are open to take in the future</a:t>
            </a:r>
            <a:endParaRPr/>
          </a:p>
        </p:txBody>
      </p:sp>
      <p:sp>
        <p:nvSpPr>
          <p:cNvPr id="228" name="Google Shape;228;p27"/>
          <p:cNvSpPr txBox="1"/>
          <p:nvPr>
            <p:ph idx="21" type="title"/>
          </p:nvPr>
        </p:nvSpPr>
        <p:spPr>
          <a:xfrm>
            <a:off x="6310987" y="3501322"/>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5"/>
          <p:cNvSpPr txBox="1"/>
          <p:nvPr/>
        </p:nvSpPr>
        <p:spPr>
          <a:xfrm>
            <a:off x="472850" y="607925"/>
            <a:ext cx="42075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Roboto Slab Light"/>
                <a:ea typeface="Roboto Slab Light"/>
                <a:cs typeface="Roboto Slab Light"/>
                <a:sym typeface="Roboto Slab Light"/>
              </a:rPr>
              <a:t>Are they really outliers?</a:t>
            </a:r>
            <a:endParaRPr>
              <a:latin typeface="Roboto Slab Light"/>
              <a:ea typeface="Roboto Slab Light"/>
              <a:cs typeface="Roboto Slab Light"/>
              <a:sym typeface="Roboto Slab Light"/>
            </a:endParaRPr>
          </a:p>
          <a:p>
            <a:pPr indent="0" lvl="0" marL="0" rtl="0" algn="l">
              <a:spcBef>
                <a:spcPts val="0"/>
              </a:spcBef>
              <a:spcAft>
                <a:spcPts val="0"/>
              </a:spcAft>
              <a:buNone/>
            </a:pPr>
            <a:r>
              <a:t/>
            </a:r>
            <a:endParaRPr>
              <a:latin typeface="Roboto Slab Light"/>
              <a:ea typeface="Roboto Slab Light"/>
              <a:cs typeface="Roboto Slab Light"/>
              <a:sym typeface="Roboto Slab Light"/>
            </a:endParaRPr>
          </a:p>
          <a:p>
            <a:pPr indent="0" lvl="0" marL="0" rtl="0" algn="l">
              <a:spcBef>
                <a:spcPts val="0"/>
              </a:spcBef>
              <a:spcAft>
                <a:spcPts val="0"/>
              </a:spcAft>
              <a:buNone/>
            </a:pPr>
            <a:r>
              <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Accident Severity in State</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number of outliers:  1680</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percentage of outliers:  0.1839281804247865</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Customer Lifetime Value</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number of outliers:  817</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percentage of outliers:  0.08944602583753011</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Monthly Premium Auto</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number of outliers:  430</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percentage of outliers:  0.047076855703963215</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a:t>
            </a:r>
            <a:endParaRPr>
              <a:latin typeface="Roboto Slab Light"/>
              <a:ea typeface="Roboto Slab Light"/>
              <a:cs typeface="Roboto Slab Light"/>
              <a:sym typeface="Roboto Slab Light"/>
            </a:endParaRPr>
          </a:p>
          <a:p>
            <a:pPr indent="0" lvl="0" marL="0" rtl="0" algn="l">
              <a:spcBef>
                <a:spcPts val="0"/>
              </a:spcBef>
              <a:spcAft>
                <a:spcPts val="0"/>
              </a:spcAft>
              <a:buNone/>
            </a:pPr>
            <a:r>
              <a:t/>
            </a:r>
            <a:endParaRPr>
              <a:latin typeface="Roboto Slab Light"/>
              <a:ea typeface="Roboto Slab Light"/>
              <a:cs typeface="Roboto Slab Light"/>
              <a:sym typeface="Roboto Slab Light"/>
            </a:endParaRPr>
          </a:p>
          <a:p>
            <a:pPr indent="0" lvl="0" marL="0" rtl="0" algn="l">
              <a:spcBef>
                <a:spcPts val="0"/>
              </a:spcBef>
              <a:spcAft>
                <a:spcPts val="0"/>
              </a:spcAft>
              <a:buNone/>
            </a:pPr>
            <a:r>
              <a:t/>
            </a:r>
            <a:endParaRPr>
              <a:latin typeface="Roboto Slab Light"/>
              <a:ea typeface="Roboto Slab Light"/>
              <a:cs typeface="Roboto Slab Light"/>
              <a:sym typeface="Roboto Slab Light"/>
            </a:endParaRPr>
          </a:p>
          <a:p>
            <a:pPr indent="0" lvl="0" marL="0" rtl="0" algn="l">
              <a:spcBef>
                <a:spcPts val="0"/>
              </a:spcBef>
              <a:spcAft>
                <a:spcPts val="0"/>
              </a:spcAft>
              <a:buNone/>
            </a:pPr>
            <a:r>
              <a:t/>
            </a:r>
            <a:endParaRPr>
              <a:latin typeface="Roboto Slab Light"/>
              <a:ea typeface="Roboto Slab Light"/>
              <a:cs typeface="Roboto Slab Light"/>
              <a:sym typeface="Roboto Slab Light"/>
            </a:endParaRPr>
          </a:p>
        </p:txBody>
      </p:sp>
      <p:sp>
        <p:nvSpPr>
          <p:cNvPr id="375" name="Google Shape;375;p45"/>
          <p:cNvSpPr txBox="1"/>
          <p:nvPr/>
        </p:nvSpPr>
        <p:spPr>
          <a:xfrm>
            <a:off x="4852000" y="607925"/>
            <a:ext cx="42075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Light"/>
              <a:ea typeface="Roboto Slab Light"/>
              <a:cs typeface="Roboto Slab Light"/>
              <a:sym typeface="Roboto Slab Light"/>
            </a:endParaRPr>
          </a:p>
          <a:p>
            <a:pPr indent="0" lvl="0" marL="0" rtl="0" algn="l">
              <a:spcBef>
                <a:spcPts val="0"/>
              </a:spcBef>
              <a:spcAft>
                <a:spcPts val="0"/>
              </a:spcAft>
              <a:buNone/>
            </a:pPr>
            <a:r>
              <a:t/>
            </a:r>
            <a:endParaRPr>
              <a:latin typeface="Roboto Slab Light"/>
              <a:ea typeface="Roboto Slab Light"/>
              <a:cs typeface="Roboto Slab Light"/>
              <a:sym typeface="Roboto Slab Light"/>
            </a:endParaRPr>
          </a:p>
          <a:p>
            <a:pPr indent="0" lvl="0" marL="0" rtl="0" algn="l">
              <a:spcBef>
                <a:spcPts val="0"/>
              </a:spcBef>
              <a:spcAft>
                <a:spcPts val="0"/>
              </a:spcAft>
              <a:buNone/>
            </a:pPr>
            <a:r>
              <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Number of Open Complaints</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number of outliers:  1882</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percentage of outliers:  0.20604335449967157</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Number of Policies</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number of outliers:  416</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percentage of outliers:  0.04554412086708999</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Total Claim Amount</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number of outliers:  453</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percentage of outliers:  0.04959492007882636</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a:t>
            </a:r>
            <a:endParaRPr>
              <a:latin typeface="Roboto Slab Light"/>
              <a:ea typeface="Roboto Slab Light"/>
              <a:cs typeface="Roboto Slab Light"/>
              <a:sym typeface="Roboto Slab Light"/>
            </a:endParaRPr>
          </a:p>
          <a:p>
            <a:pPr indent="0" lvl="0" marL="0" rtl="0" algn="l">
              <a:spcBef>
                <a:spcPts val="0"/>
              </a:spcBef>
              <a:spcAft>
                <a:spcPts val="0"/>
              </a:spcAft>
              <a:buNone/>
            </a:pPr>
            <a:r>
              <a:t/>
            </a:r>
            <a:endParaRPr>
              <a:latin typeface="Roboto Slab Light"/>
              <a:ea typeface="Roboto Slab Light"/>
              <a:cs typeface="Roboto Slab Light"/>
              <a:sym typeface="Roboto Slab Light"/>
            </a:endParaRPr>
          </a:p>
          <a:p>
            <a:pPr indent="0" lvl="0" marL="0" rtl="0" algn="l">
              <a:spcBef>
                <a:spcPts val="0"/>
              </a:spcBef>
              <a:spcAft>
                <a:spcPts val="0"/>
              </a:spcAft>
              <a:buNone/>
            </a:pPr>
            <a:r>
              <a:t/>
            </a:r>
            <a:endParaRPr>
              <a:latin typeface="Roboto Slab Light"/>
              <a:ea typeface="Roboto Slab Light"/>
              <a:cs typeface="Roboto Slab Light"/>
              <a:sym typeface="Roboto Slab Light"/>
            </a:endParaRPr>
          </a:p>
          <a:p>
            <a:pPr indent="0" lvl="0" marL="0" rtl="0" algn="l">
              <a:spcBef>
                <a:spcPts val="0"/>
              </a:spcBef>
              <a:spcAft>
                <a:spcPts val="0"/>
              </a:spcAft>
              <a:buNone/>
            </a:pPr>
            <a:r>
              <a:t/>
            </a:r>
            <a:endParaRPr>
              <a:latin typeface="Roboto Slab Light"/>
              <a:ea typeface="Roboto Slab Light"/>
              <a:cs typeface="Roboto Slab Light"/>
              <a:sym typeface="Roboto Slab Light"/>
            </a:endParaRPr>
          </a:p>
          <a:p>
            <a:pPr indent="0" lvl="0" marL="0" rtl="0" algn="l">
              <a:spcBef>
                <a:spcPts val="0"/>
              </a:spcBef>
              <a:spcAft>
                <a:spcPts val="0"/>
              </a:spcAft>
              <a:buNone/>
            </a:pPr>
            <a:r>
              <a:t/>
            </a:r>
            <a:endParaRPr>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6"/>
          <p:cNvSpPr txBox="1"/>
          <p:nvPr>
            <p:ph type="ctrTitle"/>
          </p:nvPr>
        </p:nvSpPr>
        <p:spPr>
          <a:xfrm>
            <a:off x="1964851" y="284100"/>
            <a:ext cx="52143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EDA for classification</a:t>
            </a:r>
            <a:endParaRPr/>
          </a:p>
        </p:txBody>
      </p:sp>
      <p:sp>
        <p:nvSpPr>
          <p:cNvPr id="381" name="Google Shape;381;p46"/>
          <p:cNvSpPr txBox="1"/>
          <p:nvPr/>
        </p:nvSpPr>
        <p:spPr>
          <a:xfrm>
            <a:off x="1621225" y="1138700"/>
            <a:ext cx="604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Light"/>
              <a:ea typeface="Roboto Slab Light"/>
              <a:cs typeface="Roboto Slab Light"/>
              <a:sym typeface="Roboto Slab Light"/>
            </a:endParaRPr>
          </a:p>
        </p:txBody>
      </p:sp>
      <p:pic>
        <p:nvPicPr>
          <p:cNvPr id="382" name="Google Shape;382;p46"/>
          <p:cNvPicPr preferRelativeResize="0"/>
          <p:nvPr/>
        </p:nvPicPr>
        <p:blipFill>
          <a:blip r:embed="rId3">
            <a:alphaModFix/>
          </a:blip>
          <a:stretch>
            <a:fillRect/>
          </a:stretch>
        </p:blipFill>
        <p:spPr>
          <a:xfrm>
            <a:off x="534650" y="1138700"/>
            <a:ext cx="5052899" cy="3802150"/>
          </a:xfrm>
          <a:prstGeom prst="rect">
            <a:avLst/>
          </a:prstGeom>
          <a:noFill/>
          <a:ln>
            <a:noFill/>
          </a:ln>
        </p:spPr>
      </p:pic>
      <p:sp>
        <p:nvSpPr>
          <p:cNvPr id="383" name="Google Shape;383;p46"/>
          <p:cNvSpPr txBox="1"/>
          <p:nvPr/>
        </p:nvSpPr>
        <p:spPr>
          <a:xfrm>
            <a:off x="6513825" y="1109750"/>
            <a:ext cx="19977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Slab Light"/>
              <a:buAutoNum type="arabicPeriod"/>
            </a:pPr>
            <a:r>
              <a:rPr lang="es">
                <a:latin typeface="Roboto Slab Light"/>
                <a:ea typeface="Roboto Slab Light"/>
                <a:cs typeface="Roboto Slab Light"/>
                <a:sym typeface="Roboto Slab Light"/>
              </a:rPr>
              <a:t>Basic</a:t>
            </a:r>
            <a:endParaRPr>
              <a:latin typeface="Roboto Slab Light"/>
              <a:ea typeface="Roboto Slab Light"/>
              <a:cs typeface="Roboto Slab Light"/>
              <a:sym typeface="Roboto Slab Light"/>
            </a:endParaRPr>
          </a:p>
          <a:p>
            <a:pPr indent="-317500" lvl="0" marL="457200" rtl="0" algn="l">
              <a:spcBef>
                <a:spcPts val="0"/>
              </a:spcBef>
              <a:spcAft>
                <a:spcPts val="0"/>
              </a:spcAft>
              <a:buSzPts val="1400"/>
              <a:buFont typeface="Roboto Slab Light"/>
              <a:buAutoNum type="arabicPeriod"/>
            </a:pPr>
            <a:r>
              <a:rPr lang="es">
                <a:latin typeface="Roboto Slab Light"/>
                <a:ea typeface="Roboto Slab Light"/>
                <a:cs typeface="Roboto Slab Light"/>
                <a:sym typeface="Roboto Slab Light"/>
              </a:rPr>
              <a:t>Extend</a:t>
            </a:r>
            <a:endParaRPr>
              <a:latin typeface="Roboto Slab Light"/>
              <a:ea typeface="Roboto Slab Light"/>
              <a:cs typeface="Roboto Slab Light"/>
              <a:sym typeface="Roboto Slab Light"/>
            </a:endParaRPr>
          </a:p>
          <a:p>
            <a:pPr indent="-317500" lvl="0" marL="457200" rtl="0" algn="l">
              <a:spcBef>
                <a:spcPts val="0"/>
              </a:spcBef>
              <a:spcAft>
                <a:spcPts val="0"/>
              </a:spcAft>
              <a:buSzPts val="1400"/>
              <a:buFont typeface="Roboto Slab Light"/>
              <a:buAutoNum type="arabicPeriod"/>
            </a:pPr>
            <a:r>
              <a:rPr lang="es">
                <a:latin typeface="Roboto Slab Light"/>
                <a:ea typeface="Roboto Slab Light"/>
                <a:cs typeface="Roboto Slab Light"/>
                <a:sym typeface="Roboto Slab Light"/>
              </a:rPr>
              <a:t>Premium</a:t>
            </a:r>
            <a:endParaRPr>
              <a:latin typeface="Roboto Slab Light"/>
              <a:ea typeface="Roboto Slab Light"/>
              <a:cs typeface="Roboto Slab Light"/>
              <a:sym typeface="Roboto Slab Light"/>
            </a:endParaRPr>
          </a:p>
          <a:p>
            <a:pPr indent="0" lvl="0" marL="0" rtl="0" algn="l">
              <a:spcBef>
                <a:spcPts val="0"/>
              </a:spcBef>
              <a:spcAft>
                <a:spcPts val="0"/>
              </a:spcAft>
              <a:buNone/>
            </a:pPr>
            <a:r>
              <a:t/>
            </a:r>
            <a:endParaRPr>
              <a:latin typeface="Roboto Slab Light"/>
              <a:ea typeface="Roboto Slab Light"/>
              <a:cs typeface="Roboto Slab Light"/>
              <a:sym typeface="Roboto Slab Light"/>
            </a:endParaRPr>
          </a:p>
          <a:p>
            <a:pPr indent="0" lvl="0" marL="0" rtl="0" algn="l">
              <a:spcBef>
                <a:spcPts val="0"/>
              </a:spcBef>
              <a:spcAft>
                <a:spcPts val="0"/>
              </a:spcAft>
              <a:buNone/>
            </a:pPr>
            <a:r>
              <a:t/>
            </a:r>
            <a:endParaRPr>
              <a:latin typeface="Roboto Slab Light"/>
              <a:ea typeface="Roboto Slab Light"/>
              <a:cs typeface="Roboto Slab Light"/>
              <a:sym typeface="Roboto Slab Light"/>
            </a:endParaRPr>
          </a:p>
          <a:p>
            <a:pPr indent="0" lvl="0" marL="0" rtl="0" algn="l">
              <a:spcBef>
                <a:spcPts val="0"/>
              </a:spcBef>
              <a:spcAft>
                <a:spcPts val="0"/>
              </a:spcAft>
              <a:buNone/>
            </a:pPr>
            <a:r>
              <a:t/>
            </a:r>
            <a:endParaRPr>
              <a:latin typeface="Roboto Slab Light"/>
              <a:ea typeface="Roboto Slab Light"/>
              <a:cs typeface="Roboto Slab Light"/>
              <a:sym typeface="Roboto Slab Light"/>
            </a:endParaRPr>
          </a:p>
          <a:p>
            <a:pPr indent="0" lvl="0" marL="0" rtl="0" algn="l">
              <a:spcBef>
                <a:spcPts val="0"/>
              </a:spcBef>
              <a:spcAft>
                <a:spcPts val="0"/>
              </a:spcAft>
              <a:buNone/>
            </a:pPr>
            <a:r>
              <a:t/>
            </a:r>
            <a:endParaRPr>
              <a:latin typeface="Roboto Slab Light"/>
              <a:ea typeface="Roboto Slab Light"/>
              <a:cs typeface="Roboto Slab Light"/>
              <a:sym typeface="Roboto Slab Light"/>
            </a:endParaRPr>
          </a:p>
          <a:p>
            <a:pPr indent="0" lvl="0" marL="0" rtl="0" algn="l">
              <a:spcBef>
                <a:spcPts val="0"/>
              </a:spcBef>
              <a:spcAft>
                <a:spcPts val="0"/>
              </a:spcAft>
              <a:buNone/>
            </a:pPr>
            <a:r>
              <a:rPr lang="es">
                <a:latin typeface="Roboto Slab Light"/>
                <a:ea typeface="Roboto Slab Light"/>
                <a:cs typeface="Roboto Slab Light"/>
                <a:sym typeface="Roboto Slab Light"/>
              </a:rPr>
              <a:t>From the distribution pie chart, it’s clear that we may have a unbalanced data problem, especially for premium customer group. </a:t>
            </a:r>
            <a:endParaRPr>
              <a:latin typeface="Roboto Slab Light"/>
              <a:ea typeface="Roboto Slab Light"/>
              <a:cs typeface="Roboto Slab Light"/>
              <a:sym typeface="Roboto Slab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7"/>
          <p:cNvSpPr txBox="1"/>
          <p:nvPr>
            <p:ph type="ctrTitle"/>
          </p:nvPr>
        </p:nvSpPr>
        <p:spPr>
          <a:xfrm>
            <a:off x="1964851" y="284100"/>
            <a:ext cx="52143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Necessity to deal with </a:t>
            </a:r>
            <a:r>
              <a:rPr lang="es"/>
              <a:t>unbalance</a:t>
            </a:r>
            <a:endParaRPr/>
          </a:p>
        </p:txBody>
      </p:sp>
      <p:sp>
        <p:nvSpPr>
          <p:cNvPr id="389" name="Google Shape;389;p47"/>
          <p:cNvSpPr txBox="1"/>
          <p:nvPr>
            <p:ph idx="1" type="subTitle"/>
          </p:nvPr>
        </p:nvSpPr>
        <p:spPr>
          <a:xfrm>
            <a:off x="2081097" y="1330450"/>
            <a:ext cx="49818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Comparison of the confusion matrix</a:t>
            </a:r>
            <a:endParaRPr/>
          </a:p>
        </p:txBody>
      </p:sp>
      <p:graphicFrame>
        <p:nvGraphicFramePr>
          <p:cNvPr id="390" name="Google Shape;390;p47"/>
          <p:cNvGraphicFramePr/>
          <p:nvPr/>
        </p:nvGraphicFramePr>
        <p:xfrm>
          <a:off x="538400" y="2246975"/>
          <a:ext cx="3000000" cy="3000000"/>
        </p:xfrm>
        <a:graphic>
          <a:graphicData uri="http://schemas.openxmlformats.org/drawingml/2006/table">
            <a:tbl>
              <a:tblPr>
                <a:noFill/>
                <a:tableStyleId>{82C9628B-AAE8-45DA-A0F4-9F8479954CE6}</a:tableStyleId>
              </a:tblPr>
              <a:tblGrid>
                <a:gridCol w="828675"/>
                <a:gridCol w="809625"/>
                <a:gridCol w="819150"/>
                <a:gridCol w="828675"/>
              </a:tblGrid>
              <a:tr h="200025">
                <a:tc>
                  <a:txBody>
                    <a:bodyPr/>
                    <a:lstStyle/>
                    <a:p>
                      <a:pPr indent="0" lvl="0" marL="0" rtl="0" algn="l">
                        <a:spcBef>
                          <a:spcPts val="0"/>
                        </a:spcBef>
                        <a:spcAft>
                          <a:spcPts val="0"/>
                        </a:spcAft>
                        <a:buNone/>
                      </a:pPr>
                      <a:r>
                        <a:rPr lang="es" sz="1200">
                          <a:latin typeface="Calibri"/>
                          <a:ea typeface="Calibri"/>
                          <a:cs typeface="Calibri"/>
                          <a:sym typeface="Calibri"/>
                        </a:rPr>
                        <a:t> </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Calibri"/>
                          <a:ea typeface="Calibri"/>
                          <a:cs typeface="Calibri"/>
                          <a:sym typeface="Calibri"/>
                        </a:rPr>
                        <a:t>Basic</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Calibri"/>
                          <a:ea typeface="Calibri"/>
                          <a:cs typeface="Calibri"/>
                          <a:sym typeface="Calibri"/>
                        </a:rPr>
                        <a:t>Extend</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Calibri"/>
                          <a:ea typeface="Calibri"/>
                          <a:cs typeface="Calibri"/>
                          <a:sym typeface="Calibri"/>
                        </a:rPr>
                        <a:t>Premium</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s" sz="1200">
                          <a:latin typeface="Calibri"/>
                          <a:ea typeface="Calibri"/>
                          <a:cs typeface="Calibri"/>
                          <a:sym typeface="Calibri"/>
                        </a:rPr>
                        <a:t>Basic</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1632</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40</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s" sz="1200">
                          <a:latin typeface="Calibri"/>
                          <a:ea typeface="Calibri"/>
                          <a:cs typeface="Calibri"/>
                          <a:sym typeface="Calibri"/>
                        </a:rPr>
                        <a:t>Extend</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293</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524</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11</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s" sz="1200">
                          <a:latin typeface="Calibri"/>
                          <a:ea typeface="Calibri"/>
                          <a:cs typeface="Calibri"/>
                          <a:sym typeface="Calibri"/>
                        </a:rPr>
                        <a:t>Premium</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182</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59</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r>
            </a:tbl>
          </a:graphicData>
        </a:graphic>
      </p:graphicFrame>
      <p:graphicFrame>
        <p:nvGraphicFramePr>
          <p:cNvPr id="391" name="Google Shape;391;p47"/>
          <p:cNvGraphicFramePr/>
          <p:nvPr/>
        </p:nvGraphicFramePr>
        <p:xfrm>
          <a:off x="4948500" y="2246975"/>
          <a:ext cx="3000000" cy="3000000"/>
        </p:xfrm>
        <a:graphic>
          <a:graphicData uri="http://schemas.openxmlformats.org/drawingml/2006/table">
            <a:tbl>
              <a:tblPr>
                <a:noFill/>
                <a:tableStyleId>{82C9628B-AAE8-45DA-A0F4-9F8479954CE6}</a:tableStyleId>
              </a:tblPr>
              <a:tblGrid>
                <a:gridCol w="828675"/>
                <a:gridCol w="819150"/>
                <a:gridCol w="819150"/>
                <a:gridCol w="828675"/>
              </a:tblGrid>
              <a:tr h="200025">
                <a:tc>
                  <a:txBody>
                    <a:bodyPr/>
                    <a:lstStyle/>
                    <a:p>
                      <a:pPr indent="0" lvl="0" marL="0" rtl="0" algn="l">
                        <a:spcBef>
                          <a:spcPts val="0"/>
                        </a:spcBef>
                        <a:spcAft>
                          <a:spcPts val="0"/>
                        </a:spcAft>
                        <a:buNone/>
                      </a:pPr>
                      <a:r>
                        <a:rPr lang="es" sz="1200">
                          <a:latin typeface="Calibri"/>
                          <a:ea typeface="Calibri"/>
                          <a:cs typeface="Calibri"/>
                          <a:sym typeface="Calibri"/>
                        </a:rPr>
                        <a:t> </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Calibri"/>
                          <a:ea typeface="Calibri"/>
                          <a:cs typeface="Calibri"/>
                          <a:sym typeface="Calibri"/>
                        </a:rPr>
                        <a:t>Basic</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Calibri"/>
                          <a:ea typeface="Calibri"/>
                          <a:cs typeface="Calibri"/>
                          <a:sym typeface="Calibri"/>
                        </a:rPr>
                        <a:t>Extend</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Calibri"/>
                          <a:ea typeface="Calibri"/>
                          <a:cs typeface="Calibri"/>
                          <a:sym typeface="Calibri"/>
                        </a:rPr>
                        <a:t>Premium</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s" sz="1200">
                          <a:latin typeface="Calibri"/>
                          <a:ea typeface="Calibri"/>
                          <a:cs typeface="Calibri"/>
                          <a:sym typeface="Calibri"/>
                        </a:rPr>
                        <a:t>Basic</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97.61%</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2.39%</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0.00%</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s" sz="1200">
                          <a:latin typeface="Calibri"/>
                          <a:ea typeface="Calibri"/>
                          <a:cs typeface="Calibri"/>
                          <a:sym typeface="Calibri"/>
                        </a:rPr>
                        <a:t>Extend</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35.39%</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63.29%</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1.33%</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s" sz="1200">
                          <a:latin typeface="Calibri"/>
                          <a:ea typeface="Calibri"/>
                          <a:cs typeface="Calibri"/>
                          <a:sym typeface="Calibri"/>
                        </a:rPr>
                        <a:t>Premium</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0.00%</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75.52%</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24.48%</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8"/>
          <p:cNvSpPr txBox="1"/>
          <p:nvPr>
            <p:ph type="ctrTitle"/>
          </p:nvPr>
        </p:nvSpPr>
        <p:spPr>
          <a:xfrm>
            <a:off x="1964851" y="284100"/>
            <a:ext cx="52143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Solution for the I</a:t>
            </a:r>
            <a:r>
              <a:rPr lang="es"/>
              <a:t>mbalanced</a:t>
            </a:r>
            <a:r>
              <a:rPr lang="es"/>
              <a:t> Data</a:t>
            </a:r>
            <a:endParaRPr/>
          </a:p>
        </p:txBody>
      </p:sp>
      <p:sp>
        <p:nvSpPr>
          <p:cNvPr id="397" name="Google Shape;397;p48"/>
          <p:cNvSpPr txBox="1"/>
          <p:nvPr/>
        </p:nvSpPr>
        <p:spPr>
          <a:xfrm>
            <a:off x="588650" y="1129050"/>
            <a:ext cx="41013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292929"/>
                </a:solidFill>
                <a:highlight>
                  <a:srgbClr val="FFFFFF"/>
                </a:highlight>
                <a:latin typeface="Roboto Slab"/>
                <a:ea typeface="Roboto Slab"/>
                <a:cs typeface="Roboto Slab"/>
                <a:sym typeface="Roboto Slab"/>
              </a:rPr>
              <a:t>SMOTE: Synthetic Minority Over-sampling Technique</a:t>
            </a:r>
            <a:endParaRPr sz="1500">
              <a:solidFill>
                <a:srgbClr val="292929"/>
              </a:solidFill>
              <a:highlight>
                <a:srgbClr val="FFFFFF"/>
              </a:highlight>
              <a:latin typeface="Roboto Slab"/>
              <a:ea typeface="Roboto Slab"/>
              <a:cs typeface="Roboto Slab"/>
              <a:sym typeface="Roboto Slab"/>
            </a:endParaRPr>
          </a:p>
          <a:p>
            <a:pPr indent="0" lvl="0" marL="0" rtl="0" algn="l">
              <a:spcBef>
                <a:spcPts val="0"/>
              </a:spcBef>
              <a:spcAft>
                <a:spcPts val="0"/>
              </a:spcAft>
              <a:buNone/>
            </a:pPr>
            <a:r>
              <a:t/>
            </a:r>
            <a:endParaRPr sz="1500">
              <a:solidFill>
                <a:srgbClr val="292929"/>
              </a:solidFill>
              <a:highlight>
                <a:srgbClr val="FFFFFF"/>
              </a:highlight>
              <a:latin typeface="Roboto Slab"/>
              <a:ea typeface="Roboto Slab"/>
              <a:cs typeface="Roboto Slab"/>
              <a:sym typeface="Roboto Slab"/>
            </a:endParaRPr>
          </a:p>
          <a:p>
            <a:pPr indent="0" lvl="0" marL="0" rtl="0" algn="l">
              <a:spcBef>
                <a:spcPts val="0"/>
              </a:spcBef>
              <a:spcAft>
                <a:spcPts val="0"/>
              </a:spcAft>
              <a:buNone/>
            </a:pPr>
            <a:r>
              <a:rPr lang="es" sz="1500">
                <a:solidFill>
                  <a:srgbClr val="292929"/>
                </a:solidFill>
                <a:highlight>
                  <a:srgbClr val="FFFFFF"/>
                </a:highlight>
                <a:latin typeface="Roboto Slab"/>
                <a:ea typeface="Roboto Slab"/>
                <a:cs typeface="Roboto Slab"/>
                <a:sym typeface="Roboto Slab"/>
              </a:rPr>
              <a:t>Basic Idea: generate similar data points with the record in the unrepresented class</a:t>
            </a:r>
            <a:endParaRPr sz="1500">
              <a:solidFill>
                <a:srgbClr val="292929"/>
              </a:solidFill>
              <a:highlight>
                <a:srgbClr val="FFFFFF"/>
              </a:highlight>
              <a:latin typeface="Roboto Slab"/>
              <a:ea typeface="Roboto Slab"/>
              <a:cs typeface="Roboto Slab"/>
              <a:sym typeface="Roboto Slab"/>
            </a:endParaRPr>
          </a:p>
          <a:p>
            <a:pPr indent="0" lvl="0" marL="0" rtl="0" algn="l">
              <a:spcBef>
                <a:spcPts val="0"/>
              </a:spcBef>
              <a:spcAft>
                <a:spcPts val="0"/>
              </a:spcAft>
              <a:buNone/>
            </a:pPr>
            <a:r>
              <a:t/>
            </a:r>
            <a:endParaRPr sz="1500">
              <a:solidFill>
                <a:srgbClr val="292929"/>
              </a:solidFill>
              <a:highlight>
                <a:srgbClr val="FFFFFF"/>
              </a:highlight>
              <a:latin typeface="Roboto Slab"/>
              <a:ea typeface="Roboto Slab"/>
              <a:cs typeface="Roboto Slab"/>
              <a:sym typeface="Roboto Slab"/>
            </a:endParaRPr>
          </a:p>
          <a:p>
            <a:pPr indent="0" lvl="0" marL="0" rtl="0" algn="l">
              <a:spcBef>
                <a:spcPts val="0"/>
              </a:spcBef>
              <a:spcAft>
                <a:spcPts val="0"/>
              </a:spcAft>
              <a:buNone/>
            </a:pPr>
            <a:r>
              <a:rPr lang="es" sz="1500">
                <a:solidFill>
                  <a:srgbClr val="292929"/>
                </a:solidFill>
                <a:highlight>
                  <a:srgbClr val="FFFFFF"/>
                </a:highlight>
                <a:latin typeface="Roboto Slab"/>
                <a:ea typeface="Roboto Slab"/>
                <a:cs typeface="Roboto Slab"/>
                <a:sym typeface="Roboto Slab"/>
              </a:rPr>
              <a:t>SMOTE-NC:  </a:t>
            </a:r>
            <a:r>
              <a:rPr lang="es" sz="1500">
                <a:solidFill>
                  <a:srgbClr val="292929"/>
                </a:solidFill>
                <a:highlight>
                  <a:srgbClr val="FFFFFF"/>
                </a:highlight>
                <a:latin typeface="Roboto Slab"/>
                <a:ea typeface="Roboto Slab"/>
                <a:cs typeface="Roboto Slab"/>
                <a:sym typeface="Roboto Slab"/>
              </a:rPr>
              <a:t>Synthetic Minority Over-sampling Technique for nominal and continuous features</a:t>
            </a:r>
            <a:endParaRPr sz="1500">
              <a:solidFill>
                <a:srgbClr val="292929"/>
              </a:solidFill>
              <a:highlight>
                <a:srgbClr val="FFFFFF"/>
              </a:highlight>
              <a:latin typeface="Roboto Slab"/>
              <a:ea typeface="Roboto Slab"/>
              <a:cs typeface="Roboto Slab"/>
              <a:sym typeface="Roboto Slab"/>
            </a:endParaRPr>
          </a:p>
          <a:p>
            <a:pPr indent="0" lvl="0" marL="0" rtl="0" algn="l">
              <a:spcBef>
                <a:spcPts val="0"/>
              </a:spcBef>
              <a:spcAft>
                <a:spcPts val="0"/>
              </a:spcAft>
              <a:buNone/>
            </a:pPr>
            <a:r>
              <a:t/>
            </a:r>
            <a:endParaRPr sz="1500">
              <a:solidFill>
                <a:srgbClr val="292929"/>
              </a:solidFill>
              <a:highlight>
                <a:srgbClr val="FFFFFF"/>
              </a:highlight>
              <a:latin typeface="Roboto Slab"/>
              <a:ea typeface="Roboto Slab"/>
              <a:cs typeface="Roboto Slab"/>
              <a:sym typeface="Roboto Slab"/>
            </a:endParaRPr>
          </a:p>
          <a:p>
            <a:pPr indent="0" lvl="0" marL="0" rtl="0" algn="l">
              <a:spcBef>
                <a:spcPts val="0"/>
              </a:spcBef>
              <a:spcAft>
                <a:spcPts val="0"/>
              </a:spcAft>
              <a:buNone/>
            </a:pPr>
            <a:r>
              <a:rPr lang="es" sz="1500">
                <a:solidFill>
                  <a:srgbClr val="292929"/>
                </a:solidFill>
                <a:highlight>
                  <a:srgbClr val="FFFFFF"/>
                </a:highlight>
                <a:latin typeface="Roboto Slab"/>
                <a:ea typeface="Roboto Slab"/>
                <a:cs typeface="Roboto Slab"/>
                <a:sym typeface="Roboto Slab"/>
              </a:rPr>
              <a:t>Key difference: Can deal with the categorical data (by selecting the nearest record)</a:t>
            </a:r>
            <a:endParaRPr sz="1500">
              <a:solidFill>
                <a:srgbClr val="292929"/>
              </a:solidFill>
              <a:highlight>
                <a:srgbClr val="FFFFFF"/>
              </a:highlight>
              <a:latin typeface="Roboto Slab"/>
              <a:ea typeface="Roboto Slab"/>
              <a:cs typeface="Roboto Slab"/>
              <a:sym typeface="Roboto Slab"/>
            </a:endParaRPr>
          </a:p>
        </p:txBody>
      </p:sp>
      <p:pic>
        <p:nvPicPr>
          <p:cNvPr id="398" name="Google Shape;398;p48"/>
          <p:cNvPicPr preferRelativeResize="0"/>
          <p:nvPr/>
        </p:nvPicPr>
        <p:blipFill>
          <a:blip r:embed="rId3">
            <a:alphaModFix/>
          </a:blip>
          <a:stretch>
            <a:fillRect/>
          </a:stretch>
        </p:blipFill>
        <p:spPr>
          <a:xfrm>
            <a:off x="5112550" y="944713"/>
            <a:ext cx="3254074" cy="32540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9"/>
          <p:cNvSpPr txBox="1"/>
          <p:nvPr>
            <p:ph type="ctrTitle"/>
          </p:nvPr>
        </p:nvSpPr>
        <p:spPr>
          <a:xfrm>
            <a:off x="1964851" y="284100"/>
            <a:ext cx="52143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Improvement on LR</a:t>
            </a:r>
            <a:endParaRPr/>
          </a:p>
        </p:txBody>
      </p:sp>
      <p:sp>
        <p:nvSpPr>
          <p:cNvPr id="404" name="Google Shape;404;p49"/>
          <p:cNvSpPr txBox="1"/>
          <p:nvPr>
            <p:ph idx="1" type="subTitle"/>
          </p:nvPr>
        </p:nvSpPr>
        <p:spPr>
          <a:xfrm>
            <a:off x="2081097" y="4331625"/>
            <a:ext cx="49818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From 80.8% to 86.6%</a:t>
            </a:r>
            <a:endParaRPr/>
          </a:p>
        </p:txBody>
      </p:sp>
      <p:graphicFrame>
        <p:nvGraphicFramePr>
          <p:cNvPr id="405" name="Google Shape;405;p49"/>
          <p:cNvGraphicFramePr/>
          <p:nvPr/>
        </p:nvGraphicFramePr>
        <p:xfrm>
          <a:off x="470850" y="1965038"/>
          <a:ext cx="3000000" cy="3000000"/>
        </p:xfrm>
        <a:graphic>
          <a:graphicData uri="http://schemas.openxmlformats.org/drawingml/2006/table">
            <a:tbl>
              <a:tblPr>
                <a:noFill/>
                <a:tableStyleId>{82C9628B-AAE8-45DA-A0F4-9F8479954CE6}</a:tableStyleId>
              </a:tblPr>
              <a:tblGrid>
                <a:gridCol w="828675"/>
                <a:gridCol w="809625"/>
                <a:gridCol w="819150"/>
                <a:gridCol w="828675"/>
              </a:tblGrid>
              <a:tr h="200025">
                <a:tc>
                  <a:txBody>
                    <a:bodyPr/>
                    <a:lstStyle/>
                    <a:p>
                      <a:pPr indent="0" lvl="0" marL="0" rtl="0" algn="l">
                        <a:spcBef>
                          <a:spcPts val="0"/>
                        </a:spcBef>
                        <a:spcAft>
                          <a:spcPts val="0"/>
                        </a:spcAft>
                        <a:buNone/>
                      </a:pPr>
                      <a:r>
                        <a:rPr lang="es" sz="1200">
                          <a:latin typeface="Calibri"/>
                          <a:ea typeface="Calibri"/>
                          <a:cs typeface="Calibri"/>
                          <a:sym typeface="Calibri"/>
                        </a:rPr>
                        <a:t> </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Calibri"/>
                          <a:ea typeface="Calibri"/>
                          <a:cs typeface="Calibri"/>
                          <a:sym typeface="Calibri"/>
                        </a:rPr>
                        <a:t>Basic</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Calibri"/>
                          <a:ea typeface="Calibri"/>
                          <a:cs typeface="Calibri"/>
                          <a:sym typeface="Calibri"/>
                        </a:rPr>
                        <a:t>Extend</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Calibri"/>
                          <a:ea typeface="Calibri"/>
                          <a:cs typeface="Calibri"/>
                          <a:sym typeface="Calibri"/>
                        </a:rPr>
                        <a:t>Premium</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s" sz="1200">
                          <a:latin typeface="Calibri"/>
                          <a:ea typeface="Calibri"/>
                          <a:cs typeface="Calibri"/>
                          <a:sym typeface="Calibri"/>
                        </a:rPr>
                        <a:t>Basic</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1626</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46</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1</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s" sz="1200">
                          <a:latin typeface="Calibri"/>
                          <a:ea typeface="Calibri"/>
                          <a:cs typeface="Calibri"/>
                          <a:sym typeface="Calibri"/>
                        </a:rPr>
                        <a:t>Extend</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214</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559</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41</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s" sz="1200">
                          <a:latin typeface="Calibri"/>
                          <a:ea typeface="Calibri"/>
                          <a:cs typeface="Calibri"/>
                          <a:sym typeface="Calibri"/>
                        </a:rPr>
                        <a:t>Premium</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65</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189</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r>
            </a:tbl>
          </a:graphicData>
        </a:graphic>
      </p:graphicFrame>
      <p:graphicFrame>
        <p:nvGraphicFramePr>
          <p:cNvPr id="406" name="Google Shape;406;p49"/>
          <p:cNvGraphicFramePr/>
          <p:nvPr/>
        </p:nvGraphicFramePr>
        <p:xfrm>
          <a:off x="5102900" y="1965038"/>
          <a:ext cx="3000000" cy="3000000"/>
        </p:xfrm>
        <a:graphic>
          <a:graphicData uri="http://schemas.openxmlformats.org/drawingml/2006/table">
            <a:tbl>
              <a:tblPr>
                <a:noFill/>
                <a:tableStyleId>{82C9628B-AAE8-45DA-A0F4-9F8479954CE6}</a:tableStyleId>
              </a:tblPr>
              <a:tblGrid>
                <a:gridCol w="828675"/>
                <a:gridCol w="819150"/>
                <a:gridCol w="819150"/>
                <a:gridCol w="828675"/>
              </a:tblGrid>
              <a:tr h="200025">
                <a:tc>
                  <a:txBody>
                    <a:bodyPr/>
                    <a:lstStyle/>
                    <a:p>
                      <a:pPr indent="0" lvl="0" marL="0" rtl="0" algn="l">
                        <a:spcBef>
                          <a:spcPts val="0"/>
                        </a:spcBef>
                        <a:spcAft>
                          <a:spcPts val="0"/>
                        </a:spcAft>
                        <a:buNone/>
                      </a:pPr>
                      <a:r>
                        <a:rPr lang="es" sz="1200">
                          <a:latin typeface="Calibri"/>
                          <a:ea typeface="Calibri"/>
                          <a:cs typeface="Calibri"/>
                          <a:sym typeface="Calibri"/>
                        </a:rPr>
                        <a:t> </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Calibri"/>
                          <a:ea typeface="Calibri"/>
                          <a:cs typeface="Calibri"/>
                          <a:sym typeface="Calibri"/>
                        </a:rPr>
                        <a:t>Basic</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Calibri"/>
                          <a:ea typeface="Calibri"/>
                          <a:cs typeface="Calibri"/>
                          <a:sym typeface="Calibri"/>
                        </a:rPr>
                        <a:t>Extend</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Calibri"/>
                          <a:ea typeface="Calibri"/>
                          <a:cs typeface="Calibri"/>
                          <a:sym typeface="Calibri"/>
                        </a:rPr>
                        <a:t>Premium</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s" sz="1200">
                          <a:latin typeface="Calibri"/>
                          <a:ea typeface="Calibri"/>
                          <a:cs typeface="Calibri"/>
                          <a:sym typeface="Calibri"/>
                        </a:rPr>
                        <a:t>Basic</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97.19%</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2.75%</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0.06%</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s" sz="1200">
                          <a:latin typeface="Calibri"/>
                          <a:ea typeface="Calibri"/>
                          <a:cs typeface="Calibri"/>
                          <a:sym typeface="Calibri"/>
                        </a:rPr>
                        <a:t>Extend</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26.29%</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68.67%</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5.04%</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s" sz="1200">
                          <a:latin typeface="Calibri"/>
                          <a:ea typeface="Calibri"/>
                          <a:cs typeface="Calibri"/>
                          <a:sym typeface="Calibri"/>
                        </a:rPr>
                        <a:t>Premium</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0.00%</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25.59%</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200">
                          <a:latin typeface="Calibri"/>
                          <a:ea typeface="Calibri"/>
                          <a:cs typeface="Calibri"/>
                          <a:sym typeface="Calibri"/>
                        </a:rPr>
                        <a:t>74.41%</a:t>
                      </a:r>
                      <a:endParaRPr sz="1200">
                        <a:latin typeface="Calibri"/>
                        <a:ea typeface="Calibri"/>
                        <a:cs typeface="Calibri"/>
                        <a:sym typeface="Calibri"/>
                      </a:endParaRPr>
                    </a:p>
                  </a:txBody>
                  <a:tcPr marT="9525" marB="91425" marR="9525" marL="9525" anchor="b">
                    <a:lnL cap="flat" cmpd="sng" w="6300">
                      <a:solidFill>
                        <a:srgbClr val="000000"/>
                      </a:solidFill>
                      <a:prstDash val="solid"/>
                      <a:round/>
                      <a:headEnd len="sm" w="sm" type="none"/>
                      <a:tailEnd len="sm" w="sm" type="none"/>
                    </a:lnL>
                    <a:lnR cap="flat" cmpd="sng" w="6300">
                      <a:solidFill>
                        <a:srgbClr val="000000"/>
                      </a:solidFill>
                      <a:prstDash val="solid"/>
                      <a:round/>
                      <a:headEnd len="sm" w="sm" type="none"/>
                      <a:tailEnd len="sm" w="sm" type="none"/>
                    </a:lnR>
                    <a:lnT cap="flat" cmpd="sng" w="6300">
                      <a:solidFill>
                        <a:srgbClr val="000000"/>
                      </a:solidFill>
                      <a:prstDash val="solid"/>
                      <a:round/>
                      <a:headEnd len="sm" w="sm" type="none"/>
                      <a:tailEnd len="sm" w="sm" type="none"/>
                    </a:lnT>
                    <a:lnB cap="flat" cmpd="sng" w="6300">
                      <a:solidFill>
                        <a:srgbClr val="000000"/>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50"/>
          <p:cNvSpPr txBox="1"/>
          <p:nvPr>
            <p:ph type="ctrTitle"/>
          </p:nvPr>
        </p:nvSpPr>
        <p:spPr>
          <a:xfrm>
            <a:off x="3350450" y="1435700"/>
            <a:ext cx="3418800" cy="192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Pricing Strategy - Customer Lifetime Value</a:t>
            </a:r>
            <a:endParaRPr/>
          </a:p>
        </p:txBody>
      </p:sp>
      <p:sp>
        <p:nvSpPr>
          <p:cNvPr id="412" name="Google Shape;412;p50"/>
          <p:cNvSpPr txBox="1"/>
          <p:nvPr>
            <p:ph idx="2" type="title"/>
          </p:nvPr>
        </p:nvSpPr>
        <p:spPr>
          <a:xfrm>
            <a:off x="89196" y="233290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04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1"/>
          <p:cNvSpPr txBox="1"/>
          <p:nvPr>
            <p:ph type="ctrTitle"/>
          </p:nvPr>
        </p:nvSpPr>
        <p:spPr>
          <a:xfrm>
            <a:off x="1964850" y="207150"/>
            <a:ext cx="5214300" cy="6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900"/>
              <a:t>Cluster</a:t>
            </a:r>
            <a:r>
              <a:rPr lang="es" sz="1900"/>
              <a:t> Customers based on Customer Lifetime Value</a:t>
            </a:r>
            <a:endParaRPr sz="1900"/>
          </a:p>
        </p:txBody>
      </p:sp>
      <p:pic>
        <p:nvPicPr>
          <p:cNvPr id="418" name="Google Shape;418;p51"/>
          <p:cNvPicPr preferRelativeResize="0"/>
          <p:nvPr/>
        </p:nvPicPr>
        <p:blipFill>
          <a:blip r:embed="rId3">
            <a:alphaModFix/>
          </a:blip>
          <a:stretch>
            <a:fillRect/>
          </a:stretch>
        </p:blipFill>
        <p:spPr>
          <a:xfrm>
            <a:off x="683075" y="1588250"/>
            <a:ext cx="4995726" cy="2891900"/>
          </a:xfrm>
          <a:prstGeom prst="rect">
            <a:avLst/>
          </a:prstGeom>
          <a:noFill/>
          <a:ln>
            <a:noFill/>
          </a:ln>
        </p:spPr>
      </p:pic>
      <p:pic>
        <p:nvPicPr>
          <p:cNvPr id="419" name="Google Shape;419;p51"/>
          <p:cNvPicPr preferRelativeResize="0"/>
          <p:nvPr/>
        </p:nvPicPr>
        <p:blipFill>
          <a:blip r:embed="rId4">
            <a:alphaModFix/>
          </a:blip>
          <a:stretch>
            <a:fillRect/>
          </a:stretch>
        </p:blipFill>
        <p:spPr>
          <a:xfrm>
            <a:off x="5764950" y="1908425"/>
            <a:ext cx="3063375" cy="2031975"/>
          </a:xfrm>
          <a:prstGeom prst="rect">
            <a:avLst/>
          </a:prstGeom>
          <a:noFill/>
          <a:ln>
            <a:noFill/>
          </a:ln>
        </p:spPr>
      </p:pic>
      <p:sp>
        <p:nvSpPr>
          <p:cNvPr id="420" name="Google Shape;420;p51"/>
          <p:cNvSpPr txBox="1"/>
          <p:nvPr/>
        </p:nvSpPr>
        <p:spPr>
          <a:xfrm>
            <a:off x="1449150" y="931700"/>
            <a:ext cx="6970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50">
                <a:solidFill>
                  <a:srgbClr val="5F6368"/>
                </a:solidFill>
                <a:highlight>
                  <a:srgbClr val="FFFFFF"/>
                </a:highlight>
                <a:latin typeface="Roboto"/>
                <a:ea typeface="Roboto"/>
                <a:cs typeface="Roboto"/>
                <a:sym typeface="Roboto"/>
              </a:rPr>
              <a:t>t</a:t>
            </a:r>
            <a:r>
              <a:rPr b="1" lang="es" sz="1350">
                <a:solidFill>
                  <a:srgbClr val="5F6368"/>
                </a:solidFill>
                <a:highlight>
                  <a:srgbClr val="FFFFFF"/>
                </a:highlight>
                <a:latin typeface="Roboto"/>
                <a:ea typeface="Roboto"/>
                <a:cs typeface="Roboto"/>
                <a:sym typeface="Roboto"/>
              </a:rPr>
              <a:t>he total worth to a business of a customer over the whole period of their relationship</a:t>
            </a:r>
            <a:endParaRPr sz="1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2"/>
          <p:cNvSpPr txBox="1"/>
          <p:nvPr>
            <p:ph type="ctrTitle"/>
          </p:nvPr>
        </p:nvSpPr>
        <p:spPr>
          <a:xfrm>
            <a:off x="1964850" y="207150"/>
            <a:ext cx="5214300" cy="6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900"/>
              <a:t>Cluster Customers based on Customer Lifetime Value</a:t>
            </a:r>
            <a:endParaRPr sz="1900"/>
          </a:p>
        </p:txBody>
      </p:sp>
      <p:pic>
        <p:nvPicPr>
          <p:cNvPr id="426" name="Google Shape;426;p52"/>
          <p:cNvPicPr preferRelativeResize="0"/>
          <p:nvPr/>
        </p:nvPicPr>
        <p:blipFill>
          <a:blip r:embed="rId3">
            <a:alphaModFix/>
          </a:blip>
          <a:stretch>
            <a:fillRect/>
          </a:stretch>
        </p:blipFill>
        <p:spPr>
          <a:xfrm>
            <a:off x="7105513" y="284101"/>
            <a:ext cx="1791650" cy="1542675"/>
          </a:xfrm>
          <a:prstGeom prst="rect">
            <a:avLst/>
          </a:prstGeom>
          <a:noFill/>
          <a:ln>
            <a:noFill/>
          </a:ln>
        </p:spPr>
      </p:pic>
      <p:pic>
        <p:nvPicPr>
          <p:cNvPr id="427" name="Google Shape;427;p52"/>
          <p:cNvPicPr preferRelativeResize="0"/>
          <p:nvPr/>
        </p:nvPicPr>
        <p:blipFill>
          <a:blip r:embed="rId4">
            <a:alphaModFix/>
          </a:blip>
          <a:stretch>
            <a:fillRect/>
          </a:stretch>
        </p:blipFill>
        <p:spPr>
          <a:xfrm>
            <a:off x="7320050" y="1847532"/>
            <a:ext cx="1838925" cy="1637600"/>
          </a:xfrm>
          <a:prstGeom prst="rect">
            <a:avLst/>
          </a:prstGeom>
          <a:noFill/>
          <a:ln>
            <a:noFill/>
          </a:ln>
        </p:spPr>
      </p:pic>
      <p:pic>
        <p:nvPicPr>
          <p:cNvPr id="428" name="Google Shape;428;p52"/>
          <p:cNvPicPr preferRelativeResize="0"/>
          <p:nvPr/>
        </p:nvPicPr>
        <p:blipFill>
          <a:blip r:embed="rId5">
            <a:alphaModFix/>
          </a:blip>
          <a:stretch>
            <a:fillRect/>
          </a:stretch>
        </p:blipFill>
        <p:spPr>
          <a:xfrm>
            <a:off x="7198950" y="3485125"/>
            <a:ext cx="1838925" cy="1577013"/>
          </a:xfrm>
          <a:prstGeom prst="rect">
            <a:avLst/>
          </a:prstGeom>
          <a:noFill/>
          <a:ln>
            <a:noFill/>
          </a:ln>
        </p:spPr>
      </p:pic>
      <p:pic>
        <p:nvPicPr>
          <p:cNvPr id="429" name="Google Shape;429;p52"/>
          <p:cNvPicPr preferRelativeResize="0"/>
          <p:nvPr/>
        </p:nvPicPr>
        <p:blipFill>
          <a:blip r:embed="rId6">
            <a:alphaModFix/>
          </a:blip>
          <a:stretch>
            <a:fillRect/>
          </a:stretch>
        </p:blipFill>
        <p:spPr>
          <a:xfrm>
            <a:off x="854325" y="778613"/>
            <a:ext cx="2882575" cy="2038750"/>
          </a:xfrm>
          <a:prstGeom prst="rect">
            <a:avLst/>
          </a:prstGeom>
          <a:noFill/>
          <a:ln>
            <a:noFill/>
          </a:ln>
        </p:spPr>
      </p:pic>
      <p:pic>
        <p:nvPicPr>
          <p:cNvPr id="430" name="Google Shape;430;p52"/>
          <p:cNvPicPr preferRelativeResize="0"/>
          <p:nvPr/>
        </p:nvPicPr>
        <p:blipFill>
          <a:blip r:embed="rId7">
            <a:alphaModFix/>
          </a:blip>
          <a:stretch>
            <a:fillRect/>
          </a:stretch>
        </p:blipFill>
        <p:spPr>
          <a:xfrm>
            <a:off x="782900" y="2955688"/>
            <a:ext cx="3139275" cy="1966450"/>
          </a:xfrm>
          <a:prstGeom prst="rect">
            <a:avLst/>
          </a:prstGeom>
          <a:noFill/>
          <a:ln>
            <a:noFill/>
          </a:ln>
        </p:spPr>
      </p:pic>
      <p:pic>
        <p:nvPicPr>
          <p:cNvPr id="431" name="Google Shape;431;p52"/>
          <p:cNvPicPr preferRelativeResize="0"/>
          <p:nvPr/>
        </p:nvPicPr>
        <p:blipFill>
          <a:blip r:embed="rId8">
            <a:alphaModFix/>
          </a:blip>
          <a:stretch>
            <a:fillRect/>
          </a:stretch>
        </p:blipFill>
        <p:spPr>
          <a:xfrm>
            <a:off x="4010425" y="778625"/>
            <a:ext cx="2882575" cy="1981783"/>
          </a:xfrm>
          <a:prstGeom prst="rect">
            <a:avLst/>
          </a:prstGeom>
          <a:noFill/>
          <a:ln>
            <a:noFill/>
          </a:ln>
        </p:spPr>
      </p:pic>
      <p:pic>
        <p:nvPicPr>
          <p:cNvPr id="432" name="Google Shape;432;p52"/>
          <p:cNvPicPr preferRelativeResize="0"/>
          <p:nvPr/>
        </p:nvPicPr>
        <p:blipFill>
          <a:blip r:embed="rId9">
            <a:alphaModFix/>
          </a:blip>
          <a:stretch>
            <a:fillRect/>
          </a:stretch>
        </p:blipFill>
        <p:spPr>
          <a:xfrm>
            <a:off x="3977238" y="2955700"/>
            <a:ext cx="3014247" cy="1966425"/>
          </a:xfrm>
          <a:prstGeom prst="rect">
            <a:avLst/>
          </a:prstGeom>
          <a:noFill/>
          <a:ln>
            <a:noFill/>
          </a:ln>
        </p:spPr>
      </p:pic>
      <p:cxnSp>
        <p:nvCxnSpPr>
          <p:cNvPr id="433" name="Google Shape;433;p52"/>
          <p:cNvCxnSpPr/>
          <p:nvPr/>
        </p:nvCxnSpPr>
        <p:spPr>
          <a:xfrm>
            <a:off x="688650" y="2826875"/>
            <a:ext cx="6490500" cy="0"/>
          </a:xfrm>
          <a:prstGeom prst="straightConnector1">
            <a:avLst/>
          </a:prstGeom>
          <a:noFill/>
          <a:ln cap="flat" cmpd="sng" w="38100">
            <a:solidFill>
              <a:schemeClr val="accent1"/>
            </a:solidFill>
            <a:prstDash val="dash"/>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3"/>
          <p:cNvSpPr txBox="1"/>
          <p:nvPr>
            <p:ph type="ctrTitle"/>
          </p:nvPr>
        </p:nvSpPr>
        <p:spPr>
          <a:xfrm>
            <a:off x="546500" y="125000"/>
            <a:ext cx="6429600" cy="6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3E2B7E"/>
                </a:solidFill>
                <a:latin typeface="Arial"/>
                <a:ea typeface="Arial"/>
                <a:cs typeface="Arial"/>
                <a:sym typeface="Arial"/>
              </a:rPr>
              <a:t>Processes of Lifetime Value Modeling</a:t>
            </a:r>
            <a:endParaRPr/>
          </a:p>
        </p:txBody>
      </p:sp>
      <p:pic>
        <p:nvPicPr>
          <p:cNvPr id="439" name="Google Shape;439;p53"/>
          <p:cNvPicPr preferRelativeResize="0"/>
          <p:nvPr/>
        </p:nvPicPr>
        <p:blipFill>
          <a:blip r:embed="rId3">
            <a:alphaModFix/>
          </a:blip>
          <a:stretch>
            <a:fillRect/>
          </a:stretch>
        </p:blipFill>
        <p:spPr>
          <a:xfrm>
            <a:off x="1171313" y="1362650"/>
            <a:ext cx="6801374" cy="1715950"/>
          </a:xfrm>
          <a:prstGeom prst="rect">
            <a:avLst/>
          </a:prstGeom>
          <a:noFill/>
          <a:ln>
            <a:noFill/>
          </a:ln>
        </p:spPr>
      </p:pic>
      <p:pic>
        <p:nvPicPr>
          <p:cNvPr id="440" name="Google Shape;440;p53"/>
          <p:cNvPicPr preferRelativeResize="0"/>
          <p:nvPr/>
        </p:nvPicPr>
        <p:blipFill>
          <a:blip r:embed="rId4">
            <a:alphaModFix/>
          </a:blip>
          <a:stretch>
            <a:fillRect/>
          </a:stretch>
        </p:blipFill>
        <p:spPr>
          <a:xfrm>
            <a:off x="1171325" y="3321325"/>
            <a:ext cx="6801351" cy="1619350"/>
          </a:xfrm>
          <a:prstGeom prst="rect">
            <a:avLst/>
          </a:prstGeom>
          <a:noFill/>
          <a:ln>
            <a:noFill/>
          </a:ln>
        </p:spPr>
      </p:pic>
      <p:sp>
        <p:nvSpPr>
          <p:cNvPr id="441" name="Google Shape;441;p53"/>
          <p:cNvSpPr txBox="1"/>
          <p:nvPr/>
        </p:nvSpPr>
        <p:spPr>
          <a:xfrm>
            <a:off x="735750" y="865175"/>
            <a:ext cx="767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Roboto Slab Light"/>
                <a:ea typeface="Roboto Slab Light"/>
                <a:cs typeface="Roboto Slab Light"/>
                <a:sym typeface="Roboto Slab Light"/>
              </a:rPr>
              <a:t>Use barplot and boxplot to get basic distribution of some factors and make some filtration.</a:t>
            </a:r>
            <a:endParaRPr>
              <a:latin typeface="Roboto Slab Light"/>
              <a:ea typeface="Roboto Slab Light"/>
              <a:cs typeface="Roboto Slab Light"/>
              <a:sym typeface="Roboto Slab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54"/>
          <p:cNvPicPr preferRelativeResize="0"/>
          <p:nvPr/>
        </p:nvPicPr>
        <p:blipFill>
          <a:blip r:embed="rId3">
            <a:alphaModFix/>
          </a:blip>
          <a:stretch>
            <a:fillRect/>
          </a:stretch>
        </p:blipFill>
        <p:spPr>
          <a:xfrm>
            <a:off x="546650" y="3186375"/>
            <a:ext cx="2777375" cy="1745650"/>
          </a:xfrm>
          <a:prstGeom prst="rect">
            <a:avLst/>
          </a:prstGeom>
          <a:noFill/>
          <a:ln>
            <a:noFill/>
          </a:ln>
        </p:spPr>
      </p:pic>
      <p:pic>
        <p:nvPicPr>
          <p:cNvPr id="447" name="Google Shape;447;p54"/>
          <p:cNvPicPr preferRelativeResize="0"/>
          <p:nvPr/>
        </p:nvPicPr>
        <p:blipFill>
          <a:blip r:embed="rId4">
            <a:alphaModFix/>
          </a:blip>
          <a:stretch>
            <a:fillRect/>
          </a:stretch>
        </p:blipFill>
        <p:spPr>
          <a:xfrm>
            <a:off x="3343750" y="3186375"/>
            <a:ext cx="2693624" cy="1745650"/>
          </a:xfrm>
          <a:prstGeom prst="rect">
            <a:avLst/>
          </a:prstGeom>
          <a:noFill/>
          <a:ln>
            <a:noFill/>
          </a:ln>
        </p:spPr>
      </p:pic>
      <p:pic>
        <p:nvPicPr>
          <p:cNvPr id="448" name="Google Shape;448;p54"/>
          <p:cNvPicPr preferRelativeResize="0"/>
          <p:nvPr/>
        </p:nvPicPr>
        <p:blipFill>
          <a:blip r:embed="rId5">
            <a:alphaModFix/>
          </a:blip>
          <a:stretch>
            <a:fillRect/>
          </a:stretch>
        </p:blipFill>
        <p:spPr>
          <a:xfrm>
            <a:off x="6057100" y="3199292"/>
            <a:ext cx="2693600" cy="1719808"/>
          </a:xfrm>
          <a:prstGeom prst="rect">
            <a:avLst/>
          </a:prstGeom>
          <a:noFill/>
          <a:ln>
            <a:noFill/>
          </a:ln>
        </p:spPr>
      </p:pic>
      <p:pic>
        <p:nvPicPr>
          <p:cNvPr id="449" name="Google Shape;449;p54"/>
          <p:cNvPicPr preferRelativeResize="0"/>
          <p:nvPr/>
        </p:nvPicPr>
        <p:blipFill>
          <a:blip r:embed="rId6">
            <a:alphaModFix/>
          </a:blip>
          <a:stretch>
            <a:fillRect/>
          </a:stretch>
        </p:blipFill>
        <p:spPr>
          <a:xfrm>
            <a:off x="546650" y="696100"/>
            <a:ext cx="5133675" cy="2109425"/>
          </a:xfrm>
          <a:prstGeom prst="rect">
            <a:avLst/>
          </a:prstGeom>
          <a:noFill/>
          <a:ln>
            <a:noFill/>
          </a:ln>
        </p:spPr>
      </p:pic>
      <p:sp>
        <p:nvSpPr>
          <p:cNvPr id="450" name="Google Shape;450;p54"/>
          <p:cNvSpPr txBox="1"/>
          <p:nvPr/>
        </p:nvSpPr>
        <p:spPr>
          <a:xfrm>
            <a:off x="652450" y="195725"/>
            <a:ext cx="513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Roboto Slab Light"/>
                <a:ea typeface="Roboto Slab Light"/>
                <a:cs typeface="Roboto Slab Light"/>
                <a:sym typeface="Roboto Slab Light"/>
              </a:rPr>
              <a:t>Use violin plot to get classification of policy numbers</a:t>
            </a:r>
            <a:endParaRPr>
              <a:latin typeface="Roboto Slab Light"/>
              <a:ea typeface="Roboto Slab Light"/>
              <a:cs typeface="Roboto Slab Light"/>
              <a:sym typeface="Roboto Slab Light"/>
            </a:endParaRPr>
          </a:p>
        </p:txBody>
      </p:sp>
      <p:sp>
        <p:nvSpPr>
          <p:cNvPr id="451" name="Google Shape;451;p54"/>
          <p:cNvSpPr txBox="1"/>
          <p:nvPr/>
        </p:nvSpPr>
        <p:spPr>
          <a:xfrm>
            <a:off x="728575" y="2838175"/>
            <a:ext cx="705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Roboto Slab Light"/>
                <a:ea typeface="Roboto Slab Light"/>
                <a:cs typeface="Roboto Slab Light"/>
                <a:sym typeface="Roboto Slab Light"/>
              </a:rPr>
              <a:t>The belows are significant factors, and we use scatter plot to show them.</a:t>
            </a:r>
            <a:endParaRPr>
              <a:latin typeface="Roboto Slab Light"/>
              <a:ea typeface="Roboto Slab Light"/>
              <a:cs typeface="Roboto Slab Light"/>
              <a:sym typeface="Roboto Slab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28"/>
          <p:cNvSpPr txBox="1"/>
          <p:nvPr>
            <p:ph type="ctrTitle"/>
          </p:nvPr>
        </p:nvSpPr>
        <p:spPr>
          <a:xfrm flipH="1">
            <a:off x="3038225" y="1435700"/>
            <a:ext cx="2755800" cy="192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Project</a:t>
            </a:r>
            <a:r>
              <a:rPr lang="es"/>
              <a:t> OVERVIEW</a:t>
            </a:r>
            <a:endParaRPr/>
          </a:p>
        </p:txBody>
      </p:sp>
      <p:sp>
        <p:nvSpPr>
          <p:cNvPr id="234" name="Google Shape;234;p28"/>
          <p:cNvSpPr txBox="1"/>
          <p:nvPr>
            <p:ph idx="2" type="title"/>
          </p:nvPr>
        </p:nvSpPr>
        <p:spPr>
          <a:xfrm flipH="1">
            <a:off x="6075979" y="233290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55"/>
          <p:cNvPicPr preferRelativeResize="0"/>
          <p:nvPr/>
        </p:nvPicPr>
        <p:blipFill>
          <a:blip r:embed="rId3">
            <a:alphaModFix/>
          </a:blip>
          <a:stretch>
            <a:fillRect/>
          </a:stretch>
        </p:blipFill>
        <p:spPr>
          <a:xfrm>
            <a:off x="5261475" y="733575"/>
            <a:ext cx="3882526" cy="2784600"/>
          </a:xfrm>
          <a:prstGeom prst="rect">
            <a:avLst/>
          </a:prstGeom>
          <a:noFill/>
          <a:ln>
            <a:noFill/>
          </a:ln>
        </p:spPr>
      </p:pic>
      <p:pic>
        <p:nvPicPr>
          <p:cNvPr id="457" name="Google Shape;457;p55"/>
          <p:cNvPicPr preferRelativeResize="0"/>
          <p:nvPr/>
        </p:nvPicPr>
        <p:blipFill>
          <a:blip r:embed="rId4">
            <a:alphaModFix/>
          </a:blip>
          <a:stretch>
            <a:fillRect/>
          </a:stretch>
        </p:blipFill>
        <p:spPr>
          <a:xfrm>
            <a:off x="5111025" y="3925725"/>
            <a:ext cx="3882524" cy="739158"/>
          </a:xfrm>
          <a:prstGeom prst="rect">
            <a:avLst/>
          </a:prstGeom>
          <a:noFill/>
          <a:ln>
            <a:noFill/>
          </a:ln>
        </p:spPr>
      </p:pic>
      <p:pic>
        <p:nvPicPr>
          <p:cNvPr id="458" name="Google Shape;458;p55"/>
          <p:cNvPicPr preferRelativeResize="0"/>
          <p:nvPr/>
        </p:nvPicPr>
        <p:blipFill>
          <a:blip r:embed="rId5">
            <a:alphaModFix/>
          </a:blip>
          <a:stretch>
            <a:fillRect/>
          </a:stretch>
        </p:blipFill>
        <p:spPr>
          <a:xfrm>
            <a:off x="489926" y="2011750"/>
            <a:ext cx="3923475" cy="2359823"/>
          </a:xfrm>
          <a:prstGeom prst="rect">
            <a:avLst/>
          </a:prstGeom>
          <a:noFill/>
          <a:ln>
            <a:noFill/>
          </a:ln>
        </p:spPr>
      </p:pic>
      <p:sp>
        <p:nvSpPr>
          <p:cNvPr id="459" name="Google Shape;459;p55"/>
          <p:cNvSpPr txBox="1"/>
          <p:nvPr/>
        </p:nvSpPr>
        <p:spPr>
          <a:xfrm>
            <a:off x="761200" y="608950"/>
            <a:ext cx="365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accent3"/>
                </a:solidFill>
                <a:latin typeface="Roboto Slab Light"/>
                <a:ea typeface="Roboto Slab Light"/>
                <a:cs typeface="Roboto Slab Light"/>
                <a:sym typeface="Roboto Slab Light"/>
              </a:rPr>
              <a:t>Build the OLS model, get the result, and do some analysis.</a:t>
            </a:r>
            <a:endParaRPr>
              <a:solidFill>
                <a:schemeClr val="accent3"/>
              </a:solidFill>
              <a:latin typeface="Roboto Slab Light"/>
              <a:ea typeface="Roboto Slab Light"/>
              <a:cs typeface="Roboto Slab Light"/>
              <a:sym typeface="Roboto Slab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3" name="Shape 463"/>
        <p:cNvGrpSpPr/>
        <p:nvPr/>
      </p:nvGrpSpPr>
      <p:grpSpPr>
        <a:xfrm>
          <a:off x="0" y="0"/>
          <a:ext cx="0" cy="0"/>
          <a:chOff x="0" y="0"/>
          <a:chExt cx="0" cy="0"/>
        </a:xfrm>
      </p:grpSpPr>
      <p:sp>
        <p:nvSpPr>
          <p:cNvPr id="464" name="Google Shape;464;p56"/>
          <p:cNvSpPr txBox="1"/>
          <p:nvPr>
            <p:ph type="ctrTitle"/>
          </p:nvPr>
        </p:nvSpPr>
        <p:spPr>
          <a:xfrm flipH="1">
            <a:off x="791425" y="2047850"/>
            <a:ext cx="3628500" cy="192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Pricing Strategy - Monthly Auto Premium</a:t>
            </a:r>
            <a:endParaRPr/>
          </a:p>
        </p:txBody>
      </p:sp>
      <p:sp>
        <p:nvSpPr>
          <p:cNvPr id="465" name="Google Shape;465;p56"/>
          <p:cNvSpPr txBox="1"/>
          <p:nvPr>
            <p:ph idx="2" type="title"/>
          </p:nvPr>
        </p:nvSpPr>
        <p:spPr>
          <a:xfrm flipH="1">
            <a:off x="4701675" y="1866322"/>
            <a:ext cx="2628600" cy="227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05</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7"/>
          <p:cNvSpPr txBox="1"/>
          <p:nvPr>
            <p:ph type="ctrTitle"/>
          </p:nvPr>
        </p:nvSpPr>
        <p:spPr>
          <a:xfrm>
            <a:off x="1964850" y="435750"/>
            <a:ext cx="5214300" cy="6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Preliminary Modeling Results</a:t>
            </a:r>
            <a:endParaRPr/>
          </a:p>
        </p:txBody>
      </p:sp>
      <p:pic>
        <p:nvPicPr>
          <p:cNvPr id="471" name="Google Shape;471;p57"/>
          <p:cNvPicPr preferRelativeResize="0"/>
          <p:nvPr/>
        </p:nvPicPr>
        <p:blipFill>
          <a:blip r:embed="rId3">
            <a:alphaModFix/>
          </a:blip>
          <a:stretch>
            <a:fillRect/>
          </a:stretch>
        </p:blipFill>
        <p:spPr>
          <a:xfrm>
            <a:off x="1406050" y="1145475"/>
            <a:ext cx="6636149" cy="3537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p58"/>
          <p:cNvSpPr txBox="1"/>
          <p:nvPr>
            <p:ph type="ctrTitle"/>
          </p:nvPr>
        </p:nvSpPr>
        <p:spPr>
          <a:xfrm flipH="1">
            <a:off x="1874925" y="2536475"/>
            <a:ext cx="3936300" cy="1921200"/>
          </a:xfrm>
          <a:prstGeom prst="rect">
            <a:avLst/>
          </a:prstGeom>
        </p:spPr>
        <p:txBody>
          <a:bodyPr anchorCtr="0" anchor="b" bIns="91425" lIns="720000" spcFirstLastPara="1" rIns="91425" wrap="square" tIns="91425">
            <a:noAutofit/>
          </a:bodyPr>
          <a:lstStyle/>
          <a:p>
            <a:pPr indent="0" lvl="0" marL="0" rtl="0" algn="r">
              <a:spcBef>
                <a:spcPts val="0"/>
              </a:spcBef>
              <a:spcAft>
                <a:spcPts val="0"/>
              </a:spcAft>
              <a:buNone/>
            </a:pPr>
            <a:r>
              <a:rPr lang="es"/>
              <a:t>Conclusion</a:t>
            </a:r>
            <a:r>
              <a:rPr lang="es"/>
              <a:t> and Future Perspectives</a:t>
            </a:r>
            <a:endParaRPr/>
          </a:p>
        </p:txBody>
      </p:sp>
      <p:sp>
        <p:nvSpPr>
          <p:cNvPr id="477" name="Google Shape;477;p58"/>
          <p:cNvSpPr txBox="1"/>
          <p:nvPr>
            <p:ph idx="2" type="title"/>
          </p:nvPr>
        </p:nvSpPr>
        <p:spPr>
          <a:xfrm flipH="1">
            <a:off x="6075775" y="2359022"/>
            <a:ext cx="2628600" cy="227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06</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59"/>
          <p:cNvPicPr preferRelativeResize="0"/>
          <p:nvPr/>
        </p:nvPicPr>
        <p:blipFill rotWithShape="1">
          <a:blip r:embed="rId3">
            <a:alphaModFix/>
          </a:blip>
          <a:srcRect b="0" l="33606" r="25450" t="0"/>
          <a:stretch/>
        </p:blipFill>
        <p:spPr>
          <a:xfrm>
            <a:off x="6095925" y="469550"/>
            <a:ext cx="3048000" cy="4201899"/>
          </a:xfrm>
          <a:prstGeom prst="rect">
            <a:avLst/>
          </a:prstGeom>
          <a:noFill/>
          <a:ln>
            <a:noFill/>
          </a:ln>
        </p:spPr>
      </p:pic>
      <p:pic>
        <p:nvPicPr>
          <p:cNvPr id="483" name="Google Shape;483;p59"/>
          <p:cNvPicPr preferRelativeResize="0"/>
          <p:nvPr/>
        </p:nvPicPr>
        <p:blipFill rotWithShape="1">
          <a:blip r:embed="rId4">
            <a:alphaModFix/>
          </a:blip>
          <a:srcRect b="0" l="-36" r="59093" t="0"/>
          <a:stretch/>
        </p:blipFill>
        <p:spPr>
          <a:xfrm>
            <a:off x="3039275" y="469700"/>
            <a:ext cx="3056698" cy="4201899"/>
          </a:xfrm>
          <a:prstGeom prst="rect">
            <a:avLst/>
          </a:prstGeom>
          <a:noFill/>
          <a:ln>
            <a:noFill/>
          </a:ln>
        </p:spPr>
      </p:pic>
      <p:pic>
        <p:nvPicPr>
          <p:cNvPr id="484" name="Google Shape;484;p59"/>
          <p:cNvPicPr preferRelativeResize="0"/>
          <p:nvPr/>
        </p:nvPicPr>
        <p:blipFill rotWithShape="1">
          <a:blip r:embed="rId5">
            <a:alphaModFix/>
          </a:blip>
          <a:srcRect b="0" l="46859" r="12197" t="0"/>
          <a:stretch/>
        </p:blipFill>
        <p:spPr>
          <a:xfrm>
            <a:off x="-8675" y="469700"/>
            <a:ext cx="3056698" cy="4201899"/>
          </a:xfrm>
          <a:prstGeom prst="rect">
            <a:avLst/>
          </a:prstGeom>
          <a:noFill/>
          <a:ln>
            <a:noFill/>
          </a:ln>
        </p:spPr>
      </p:pic>
      <p:sp>
        <p:nvSpPr>
          <p:cNvPr id="485" name="Google Shape;485;p59"/>
          <p:cNvSpPr/>
          <p:nvPr/>
        </p:nvSpPr>
        <p:spPr>
          <a:xfrm flipH="1">
            <a:off x="475" y="469700"/>
            <a:ext cx="9144000" cy="4199400"/>
          </a:xfrm>
          <a:prstGeom prst="rect">
            <a:avLst/>
          </a:prstGeom>
          <a:solidFill>
            <a:schemeClr val="lt1">
              <a:alpha val="515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9"/>
          <p:cNvSpPr/>
          <p:nvPr/>
        </p:nvSpPr>
        <p:spPr>
          <a:xfrm>
            <a:off x="-8675" y="472050"/>
            <a:ext cx="3056700" cy="41994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9"/>
          <p:cNvSpPr/>
          <p:nvPr/>
        </p:nvSpPr>
        <p:spPr>
          <a:xfrm>
            <a:off x="3048000" y="472059"/>
            <a:ext cx="3048000" cy="41994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9"/>
          <p:cNvSpPr/>
          <p:nvPr/>
        </p:nvSpPr>
        <p:spPr>
          <a:xfrm>
            <a:off x="6095925" y="472050"/>
            <a:ext cx="3048000" cy="4199400"/>
          </a:xfrm>
          <a:prstGeom prst="rect">
            <a:avLst/>
          </a:prstGeom>
          <a:solidFill>
            <a:schemeClr val="accent2">
              <a:alpha val="597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9"/>
          <p:cNvSpPr txBox="1"/>
          <p:nvPr>
            <p:ph type="ctrTitle"/>
          </p:nvPr>
        </p:nvSpPr>
        <p:spPr>
          <a:xfrm>
            <a:off x="3043625" y="600200"/>
            <a:ext cx="30480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WE HAVE DONE</a:t>
            </a:r>
            <a:endParaRPr/>
          </a:p>
        </p:txBody>
      </p:sp>
      <p:sp>
        <p:nvSpPr>
          <p:cNvPr id="490" name="Google Shape;490;p59"/>
          <p:cNvSpPr txBox="1"/>
          <p:nvPr>
            <p:ph idx="1" type="subTitle"/>
          </p:nvPr>
        </p:nvSpPr>
        <p:spPr>
          <a:xfrm>
            <a:off x="579025" y="2319600"/>
            <a:ext cx="19449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t>Classification</a:t>
            </a:r>
            <a:endParaRPr sz="1300"/>
          </a:p>
        </p:txBody>
      </p:sp>
      <p:sp>
        <p:nvSpPr>
          <p:cNvPr id="491" name="Google Shape;491;p59"/>
          <p:cNvSpPr txBox="1"/>
          <p:nvPr>
            <p:ph idx="4" type="subTitle"/>
          </p:nvPr>
        </p:nvSpPr>
        <p:spPr>
          <a:xfrm>
            <a:off x="3690700" y="2139100"/>
            <a:ext cx="18813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Predictive Machine Learning Modeling and Clustering</a:t>
            </a:r>
            <a:endParaRPr sz="1200"/>
          </a:p>
        </p:txBody>
      </p:sp>
      <p:sp>
        <p:nvSpPr>
          <p:cNvPr id="492" name="Google Shape;492;p59"/>
          <p:cNvSpPr txBox="1"/>
          <p:nvPr>
            <p:ph idx="6" type="subTitle"/>
          </p:nvPr>
        </p:nvSpPr>
        <p:spPr>
          <a:xfrm>
            <a:off x="6620000" y="2139100"/>
            <a:ext cx="18813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Machine Learning Modeling</a:t>
            </a:r>
            <a:endParaRPr sz="1200"/>
          </a:p>
        </p:txBody>
      </p:sp>
      <p:sp>
        <p:nvSpPr>
          <p:cNvPr id="493" name="Google Shape;493;p59"/>
          <p:cNvSpPr txBox="1"/>
          <p:nvPr>
            <p:ph idx="3" type="ctrTitle"/>
          </p:nvPr>
        </p:nvSpPr>
        <p:spPr>
          <a:xfrm>
            <a:off x="3370751" y="1494400"/>
            <a:ext cx="25212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Customer Lifetime Value</a:t>
            </a:r>
            <a:endParaRPr/>
          </a:p>
        </p:txBody>
      </p:sp>
      <p:sp>
        <p:nvSpPr>
          <p:cNvPr id="494" name="Google Shape;494;p59"/>
          <p:cNvSpPr txBox="1"/>
          <p:nvPr>
            <p:ph idx="5" type="ctrTitle"/>
          </p:nvPr>
        </p:nvSpPr>
        <p:spPr>
          <a:xfrm>
            <a:off x="6214675" y="1494400"/>
            <a:ext cx="25212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Monthly Auto Premium</a:t>
            </a:r>
            <a:endParaRPr/>
          </a:p>
        </p:txBody>
      </p:sp>
      <p:sp>
        <p:nvSpPr>
          <p:cNvPr id="495" name="Google Shape;495;p59"/>
          <p:cNvSpPr txBox="1"/>
          <p:nvPr>
            <p:ph idx="2" type="ctrTitle"/>
          </p:nvPr>
        </p:nvSpPr>
        <p:spPr>
          <a:xfrm>
            <a:off x="579013" y="1494400"/>
            <a:ext cx="188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Coverage</a:t>
            </a:r>
            <a:endParaRPr/>
          </a:p>
        </p:txBody>
      </p:sp>
      <p:sp>
        <p:nvSpPr>
          <p:cNvPr id="496" name="Google Shape;496;p59"/>
          <p:cNvSpPr/>
          <p:nvPr/>
        </p:nvSpPr>
        <p:spPr>
          <a:xfrm>
            <a:off x="2538863" y="2184700"/>
            <a:ext cx="627900" cy="26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9"/>
          <p:cNvSpPr/>
          <p:nvPr/>
        </p:nvSpPr>
        <p:spPr>
          <a:xfrm>
            <a:off x="5782038" y="2184700"/>
            <a:ext cx="627900" cy="26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0"/>
          <p:cNvSpPr txBox="1"/>
          <p:nvPr>
            <p:ph type="ctrTitle"/>
          </p:nvPr>
        </p:nvSpPr>
        <p:spPr>
          <a:xfrm>
            <a:off x="1964850" y="417100"/>
            <a:ext cx="5214300" cy="68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Future Perspectives</a:t>
            </a:r>
            <a:endParaRPr/>
          </a:p>
        </p:txBody>
      </p:sp>
      <p:sp>
        <p:nvSpPr>
          <p:cNvPr id="503" name="Google Shape;503;p60"/>
          <p:cNvSpPr txBox="1"/>
          <p:nvPr>
            <p:ph idx="4294967295" type="subTitle"/>
          </p:nvPr>
        </p:nvSpPr>
        <p:spPr>
          <a:xfrm>
            <a:off x="5275" y="1345300"/>
            <a:ext cx="3010500" cy="1082700"/>
          </a:xfrm>
          <a:prstGeom prst="rect">
            <a:avLst/>
          </a:prstGeom>
        </p:spPr>
        <p:txBody>
          <a:bodyPr anchorCtr="0" anchor="t" bIns="91425" lIns="91425" spcFirstLastPara="1" rIns="91425" wrap="square" tIns="91425">
            <a:noAutofit/>
          </a:bodyPr>
          <a:lstStyle/>
          <a:p>
            <a:pPr indent="0" lvl="0" marL="914400" rtl="0" algn="ctr">
              <a:lnSpc>
                <a:spcPct val="100000"/>
              </a:lnSpc>
              <a:spcBef>
                <a:spcPts val="0"/>
              </a:spcBef>
              <a:spcAft>
                <a:spcPts val="1600"/>
              </a:spcAft>
              <a:buNone/>
            </a:pPr>
            <a:r>
              <a:rPr lang="es" sz="1400">
                <a:solidFill>
                  <a:schemeClr val="dk1"/>
                </a:solidFill>
              </a:rPr>
              <a:t>Dig into the hidden information behind our Exploratory Data Analysis </a:t>
            </a:r>
            <a:endParaRPr sz="1400">
              <a:solidFill>
                <a:schemeClr val="dk1"/>
              </a:solidFill>
            </a:endParaRPr>
          </a:p>
        </p:txBody>
      </p:sp>
      <p:sp>
        <p:nvSpPr>
          <p:cNvPr id="504" name="Google Shape;504;p60"/>
          <p:cNvSpPr txBox="1"/>
          <p:nvPr>
            <p:ph idx="4294967295" type="subTitle"/>
          </p:nvPr>
        </p:nvSpPr>
        <p:spPr>
          <a:xfrm>
            <a:off x="475375" y="3639550"/>
            <a:ext cx="2549400" cy="1206300"/>
          </a:xfrm>
          <a:prstGeom prst="rect">
            <a:avLst/>
          </a:prstGeom>
        </p:spPr>
        <p:txBody>
          <a:bodyPr anchorCtr="0" anchor="t" bIns="91425" lIns="91425" spcFirstLastPara="1" rIns="91425" wrap="square" tIns="91425">
            <a:noAutofit/>
          </a:bodyPr>
          <a:lstStyle/>
          <a:p>
            <a:pPr indent="0" lvl="0" marL="457200" rtl="0" algn="ctr">
              <a:lnSpc>
                <a:spcPct val="100000"/>
              </a:lnSpc>
              <a:spcBef>
                <a:spcPts val="0"/>
              </a:spcBef>
              <a:spcAft>
                <a:spcPts val="1600"/>
              </a:spcAft>
              <a:buNone/>
            </a:pPr>
            <a:r>
              <a:rPr lang="es" sz="1400">
                <a:solidFill>
                  <a:schemeClr val="dk1"/>
                </a:solidFill>
              </a:rPr>
              <a:t>Conduct more evaluation analysis on our models including sensitivity and scenario analysis</a:t>
            </a:r>
            <a:endParaRPr sz="1400">
              <a:solidFill>
                <a:schemeClr val="dk1"/>
              </a:solidFill>
            </a:endParaRPr>
          </a:p>
        </p:txBody>
      </p:sp>
      <p:sp>
        <p:nvSpPr>
          <p:cNvPr id="505" name="Google Shape;505;p60"/>
          <p:cNvSpPr txBox="1"/>
          <p:nvPr>
            <p:ph idx="4294967295" type="subTitle"/>
          </p:nvPr>
        </p:nvSpPr>
        <p:spPr>
          <a:xfrm>
            <a:off x="6167375" y="1283500"/>
            <a:ext cx="2142000" cy="1206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s" sz="1400">
                <a:solidFill>
                  <a:schemeClr val="dk1"/>
                </a:solidFill>
              </a:rPr>
              <a:t>Improve the accuracy of our monthly premium ML model </a:t>
            </a:r>
            <a:endParaRPr sz="1400">
              <a:solidFill>
                <a:schemeClr val="dk1"/>
              </a:solidFill>
            </a:endParaRPr>
          </a:p>
        </p:txBody>
      </p:sp>
      <p:sp>
        <p:nvSpPr>
          <p:cNvPr id="506" name="Google Shape;506;p60"/>
          <p:cNvSpPr txBox="1"/>
          <p:nvPr>
            <p:ph idx="4294967295" type="subTitle"/>
          </p:nvPr>
        </p:nvSpPr>
        <p:spPr>
          <a:xfrm>
            <a:off x="6167375" y="3639550"/>
            <a:ext cx="2322600" cy="1206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s" sz="1400">
                <a:solidFill>
                  <a:schemeClr val="dk1"/>
                </a:solidFill>
              </a:rPr>
              <a:t>Involve in the concept of revenue management and build a more comprehensive pricing strategy</a:t>
            </a:r>
            <a:endParaRPr sz="1400">
              <a:solidFill>
                <a:schemeClr val="dk1"/>
              </a:solidFill>
            </a:endParaRPr>
          </a:p>
        </p:txBody>
      </p:sp>
      <p:grpSp>
        <p:nvGrpSpPr>
          <p:cNvPr id="507" name="Google Shape;507;p60"/>
          <p:cNvGrpSpPr/>
          <p:nvPr/>
        </p:nvGrpSpPr>
        <p:grpSpPr>
          <a:xfrm>
            <a:off x="3086300" y="2062718"/>
            <a:ext cx="3010541" cy="1968731"/>
            <a:chOff x="3086300" y="1757918"/>
            <a:chExt cx="3010541" cy="1968731"/>
          </a:xfrm>
        </p:grpSpPr>
        <p:grpSp>
          <p:nvGrpSpPr>
            <p:cNvPr id="508" name="Google Shape;508;p60"/>
            <p:cNvGrpSpPr/>
            <p:nvPr/>
          </p:nvGrpSpPr>
          <p:grpSpPr>
            <a:xfrm>
              <a:off x="3587658" y="1757918"/>
              <a:ext cx="1968690" cy="1968731"/>
              <a:chOff x="3736598" y="2170606"/>
              <a:chExt cx="404889" cy="404889"/>
            </a:xfrm>
          </p:grpSpPr>
          <p:sp>
            <p:nvSpPr>
              <p:cNvPr id="509" name="Google Shape;509;p6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3" name="Google Shape;513;p60"/>
            <p:cNvCxnSpPr/>
            <p:nvPr/>
          </p:nvCxnSpPr>
          <p:spPr>
            <a:xfrm rot="10800000">
              <a:off x="3087650" y="1899250"/>
              <a:ext cx="703200" cy="390600"/>
            </a:xfrm>
            <a:prstGeom prst="bentConnector3">
              <a:avLst>
                <a:gd fmla="val 50000" name="adj1"/>
              </a:avLst>
            </a:prstGeom>
            <a:noFill/>
            <a:ln cap="flat" cmpd="sng" w="19050">
              <a:solidFill>
                <a:schemeClr val="accent1"/>
              </a:solidFill>
              <a:prstDash val="solid"/>
              <a:round/>
              <a:headEnd len="med" w="med" type="none"/>
              <a:tailEnd len="med" w="med" type="oval"/>
            </a:ln>
          </p:spPr>
        </p:cxnSp>
        <p:cxnSp>
          <p:nvCxnSpPr>
            <p:cNvPr id="514" name="Google Shape;514;p60"/>
            <p:cNvCxnSpPr/>
            <p:nvPr/>
          </p:nvCxnSpPr>
          <p:spPr>
            <a:xfrm rot="10800000">
              <a:off x="5213341" y="3272050"/>
              <a:ext cx="883500" cy="331200"/>
            </a:xfrm>
            <a:prstGeom prst="bentConnector3">
              <a:avLst>
                <a:gd fmla="val 43415" name="adj1"/>
              </a:avLst>
            </a:prstGeom>
            <a:noFill/>
            <a:ln cap="flat" cmpd="sng" w="19050">
              <a:solidFill>
                <a:schemeClr val="accent3"/>
              </a:solidFill>
              <a:prstDash val="solid"/>
              <a:round/>
              <a:headEnd len="med" w="med" type="oval"/>
              <a:tailEnd len="med" w="med" type="none"/>
            </a:ln>
          </p:spPr>
        </p:cxnSp>
        <p:cxnSp>
          <p:nvCxnSpPr>
            <p:cNvPr id="515" name="Google Shape;515;p60"/>
            <p:cNvCxnSpPr/>
            <p:nvPr/>
          </p:nvCxnSpPr>
          <p:spPr>
            <a:xfrm flipH="1" rot="10800000">
              <a:off x="5341316" y="1893350"/>
              <a:ext cx="755400" cy="3906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516" name="Google Shape;516;p60"/>
            <p:cNvCxnSpPr/>
            <p:nvPr/>
          </p:nvCxnSpPr>
          <p:spPr>
            <a:xfrm flipH="1" rot="10800000">
              <a:off x="3086300" y="3248100"/>
              <a:ext cx="705900" cy="372600"/>
            </a:xfrm>
            <a:prstGeom prst="bentConnector3">
              <a:avLst>
                <a:gd fmla="val 50000" name="adj1"/>
              </a:avLst>
            </a:prstGeom>
            <a:noFill/>
            <a:ln cap="flat" cmpd="sng" w="19050">
              <a:solidFill>
                <a:schemeClr val="accent2"/>
              </a:solidFill>
              <a:prstDash val="solid"/>
              <a:round/>
              <a:headEnd len="med" w="med" type="oval"/>
              <a:tailEnd len="med" w="med"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29"/>
          <p:cNvPicPr preferRelativeResize="0"/>
          <p:nvPr/>
        </p:nvPicPr>
        <p:blipFill rotWithShape="1">
          <a:blip r:embed="rId3">
            <a:alphaModFix/>
          </a:blip>
          <a:srcRect b="0" l="19554" r="19548" t="0"/>
          <a:stretch/>
        </p:blipFill>
        <p:spPr>
          <a:xfrm>
            <a:off x="-7500" y="469725"/>
            <a:ext cx="4587298" cy="4202126"/>
          </a:xfrm>
          <a:prstGeom prst="rect">
            <a:avLst/>
          </a:prstGeom>
          <a:noFill/>
          <a:ln>
            <a:noFill/>
          </a:ln>
        </p:spPr>
      </p:pic>
      <p:sp>
        <p:nvSpPr>
          <p:cNvPr id="240" name="Google Shape;240;p29"/>
          <p:cNvSpPr/>
          <p:nvPr/>
        </p:nvSpPr>
        <p:spPr>
          <a:xfrm>
            <a:off x="4560400" y="469600"/>
            <a:ext cx="4587300" cy="42021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7500" y="469649"/>
            <a:ext cx="4587300" cy="42021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txBox="1"/>
          <p:nvPr>
            <p:ph type="ctrTitle"/>
          </p:nvPr>
        </p:nvSpPr>
        <p:spPr>
          <a:xfrm>
            <a:off x="792969" y="1793125"/>
            <a:ext cx="2797200" cy="644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r">
              <a:spcBef>
                <a:spcPts val="0"/>
              </a:spcBef>
              <a:spcAft>
                <a:spcPts val="0"/>
              </a:spcAft>
              <a:buNone/>
            </a:pPr>
            <a:r>
              <a:rPr lang="es">
                <a:latin typeface="Fira Sans Extra Condensed Medium"/>
                <a:ea typeface="Fira Sans Extra Condensed Medium"/>
                <a:cs typeface="Fira Sans Extra Condensed Medium"/>
                <a:sym typeface="Fira Sans Extra Condensed Medium"/>
              </a:rPr>
              <a:t>PROBLEM</a:t>
            </a:r>
            <a:endParaRPr>
              <a:latin typeface="Fira Sans Extra Condensed Medium"/>
              <a:ea typeface="Fira Sans Extra Condensed Medium"/>
              <a:cs typeface="Fira Sans Extra Condensed Medium"/>
              <a:sym typeface="Fira Sans Extra Condensed Medium"/>
            </a:endParaRPr>
          </a:p>
        </p:txBody>
      </p:sp>
      <p:sp>
        <p:nvSpPr>
          <p:cNvPr id="243" name="Google Shape;243;p29"/>
          <p:cNvSpPr txBox="1"/>
          <p:nvPr>
            <p:ph idx="1" type="subTitle"/>
          </p:nvPr>
        </p:nvSpPr>
        <p:spPr>
          <a:xfrm>
            <a:off x="759125" y="2614325"/>
            <a:ext cx="3072300" cy="14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As auto insurance actuaries, we stay open to applying cutting-edge tools in our pricing strategies.</a:t>
            </a:r>
            <a:endParaRPr sz="1400"/>
          </a:p>
          <a:p>
            <a:pPr indent="0" lvl="0" marL="0" rtl="0" algn="l">
              <a:spcBef>
                <a:spcPts val="0"/>
              </a:spcBef>
              <a:spcAft>
                <a:spcPts val="0"/>
              </a:spcAft>
              <a:buNone/>
            </a:pPr>
            <a:r>
              <a:rPr b="1" lang="es" sz="1400">
                <a:latin typeface="Roboto Slab"/>
                <a:ea typeface="Roboto Slab"/>
                <a:cs typeface="Roboto Slab"/>
                <a:sym typeface="Roboto Slab"/>
              </a:rPr>
              <a:t>How can we employ machine learning tools to construct a </a:t>
            </a:r>
            <a:r>
              <a:rPr b="1" lang="es" sz="1400">
                <a:latin typeface="Roboto Slab"/>
                <a:ea typeface="Roboto Slab"/>
                <a:cs typeface="Roboto Slab"/>
                <a:sym typeface="Roboto Slab"/>
              </a:rPr>
              <a:t>quantitative</a:t>
            </a:r>
            <a:r>
              <a:rPr b="1" lang="es" sz="1400">
                <a:latin typeface="Roboto Slab"/>
                <a:ea typeface="Roboto Slab"/>
                <a:cs typeface="Roboto Slab"/>
                <a:sym typeface="Roboto Slab"/>
              </a:rPr>
              <a:t> pricing strategy?</a:t>
            </a:r>
            <a:endParaRPr b="1" sz="1400">
              <a:latin typeface="Roboto Slab"/>
              <a:ea typeface="Roboto Slab"/>
              <a:cs typeface="Roboto Slab"/>
              <a:sym typeface="Roboto Slab"/>
            </a:endParaRPr>
          </a:p>
        </p:txBody>
      </p:sp>
      <p:sp>
        <p:nvSpPr>
          <p:cNvPr id="244" name="Google Shape;244;p29"/>
          <p:cNvSpPr txBox="1"/>
          <p:nvPr>
            <p:ph idx="3" type="ctrTitle"/>
          </p:nvPr>
        </p:nvSpPr>
        <p:spPr>
          <a:xfrm>
            <a:off x="5445719" y="1793125"/>
            <a:ext cx="2797200" cy="644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r">
              <a:spcBef>
                <a:spcPts val="0"/>
              </a:spcBef>
              <a:spcAft>
                <a:spcPts val="0"/>
              </a:spcAft>
              <a:buNone/>
            </a:pPr>
            <a:r>
              <a:rPr lang="es">
                <a:latin typeface="Fira Sans Extra Condensed Medium"/>
                <a:ea typeface="Fira Sans Extra Condensed Medium"/>
                <a:cs typeface="Fira Sans Extra Condensed Medium"/>
                <a:sym typeface="Fira Sans Extra Condensed Medium"/>
              </a:rPr>
              <a:t>SOLUTION</a:t>
            </a:r>
            <a:endParaRPr>
              <a:latin typeface="Fira Sans Extra Condensed Medium"/>
              <a:ea typeface="Fira Sans Extra Condensed Medium"/>
              <a:cs typeface="Fira Sans Extra Condensed Medium"/>
              <a:sym typeface="Fira Sans Extra Condensed Medium"/>
            </a:endParaRPr>
          </a:p>
        </p:txBody>
      </p:sp>
      <p:sp>
        <p:nvSpPr>
          <p:cNvPr id="245" name="Google Shape;245;p29"/>
          <p:cNvSpPr txBox="1"/>
          <p:nvPr>
            <p:ph idx="2" type="subTitle"/>
          </p:nvPr>
        </p:nvSpPr>
        <p:spPr>
          <a:xfrm>
            <a:off x="5411875" y="2614325"/>
            <a:ext cx="3327000" cy="19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200">
                <a:latin typeface="Roboto Slab"/>
                <a:ea typeface="Roboto Slab"/>
                <a:cs typeface="Roboto Slab"/>
                <a:sym typeface="Roboto Slab"/>
              </a:rPr>
              <a:t>Step 1</a:t>
            </a:r>
            <a:r>
              <a:rPr lang="es" sz="1200"/>
              <a:t>: Collect customer data</a:t>
            </a:r>
            <a:endParaRPr sz="1200"/>
          </a:p>
          <a:p>
            <a:pPr indent="0" lvl="0" marL="0" rtl="0" algn="l">
              <a:spcBef>
                <a:spcPts val="0"/>
              </a:spcBef>
              <a:spcAft>
                <a:spcPts val="0"/>
              </a:spcAft>
              <a:buNone/>
            </a:pPr>
            <a:r>
              <a:rPr b="1" lang="es" sz="1200">
                <a:latin typeface="Roboto Slab"/>
                <a:ea typeface="Roboto Slab"/>
                <a:cs typeface="Roboto Slab"/>
                <a:sym typeface="Roboto Slab"/>
              </a:rPr>
              <a:t>Step 2</a:t>
            </a:r>
            <a:r>
              <a:rPr lang="es" sz="1200"/>
              <a:t>: Analyze the data and explore feature characteristics</a:t>
            </a:r>
            <a:endParaRPr sz="1200"/>
          </a:p>
          <a:p>
            <a:pPr indent="0" lvl="0" marL="0" rtl="0" algn="l">
              <a:spcBef>
                <a:spcPts val="0"/>
              </a:spcBef>
              <a:spcAft>
                <a:spcPts val="0"/>
              </a:spcAft>
              <a:buNone/>
            </a:pPr>
            <a:r>
              <a:rPr b="1" lang="es" sz="1200">
                <a:latin typeface="Roboto Slab"/>
                <a:ea typeface="Roboto Slab"/>
                <a:cs typeface="Roboto Slab"/>
                <a:sym typeface="Roboto Slab"/>
              </a:rPr>
              <a:t>Step 3</a:t>
            </a:r>
            <a:r>
              <a:rPr lang="es" sz="1200"/>
              <a:t>: Build a model to classify coverage plans</a:t>
            </a:r>
            <a:endParaRPr sz="1200"/>
          </a:p>
          <a:p>
            <a:pPr indent="0" lvl="0" marL="0" rtl="0" algn="l">
              <a:spcBef>
                <a:spcPts val="0"/>
              </a:spcBef>
              <a:spcAft>
                <a:spcPts val="0"/>
              </a:spcAft>
              <a:buNone/>
            </a:pPr>
            <a:r>
              <a:rPr b="1" lang="es" sz="1200">
                <a:latin typeface="Roboto Slab"/>
                <a:ea typeface="Roboto Slab"/>
                <a:cs typeface="Roboto Slab"/>
                <a:sym typeface="Roboto Slab"/>
              </a:rPr>
              <a:t>Step 4</a:t>
            </a:r>
            <a:r>
              <a:rPr lang="es" sz="1200"/>
              <a:t>: Build a model to predict each customer’s lifetime value</a:t>
            </a:r>
            <a:endParaRPr sz="1200"/>
          </a:p>
          <a:p>
            <a:pPr indent="0" lvl="0" marL="0" rtl="0" algn="l">
              <a:spcBef>
                <a:spcPts val="0"/>
              </a:spcBef>
              <a:spcAft>
                <a:spcPts val="0"/>
              </a:spcAft>
              <a:buNone/>
            </a:pPr>
            <a:r>
              <a:rPr b="1" lang="es" sz="1200">
                <a:latin typeface="Roboto Slab"/>
                <a:ea typeface="Roboto Slab"/>
                <a:cs typeface="Roboto Slab"/>
                <a:sym typeface="Roboto Slab"/>
              </a:rPr>
              <a:t>Step 5</a:t>
            </a:r>
            <a:r>
              <a:rPr lang="es" sz="1200"/>
              <a:t>: Build a model to calculate the customer’s monthly auto premium </a:t>
            </a:r>
            <a:endParaRPr sz="1200"/>
          </a:p>
        </p:txBody>
      </p:sp>
      <p:grpSp>
        <p:nvGrpSpPr>
          <p:cNvPr id="246" name="Google Shape;246;p29"/>
          <p:cNvGrpSpPr/>
          <p:nvPr/>
        </p:nvGrpSpPr>
        <p:grpSpPr>
          <a:xfrm>
            <a:off x="4576072" y="4075"/>
            <a:ext cx="392700" cy="5157600"/>
            <a:chOff x="3047922" y="4075"/>
            <a:chExt cx="392700" cy="5157600"/>
          </a:xfrm>
        </p:grpSpPr>
        <p:sp>
          <p:nvSpPr>
            <p:cNvPr id="247" name="Google Shape;247;p29"/>
            <p:cNvSpPr/>
            <p:nvPr/>
          </p:nvSpPr>
          <p:spPr>
            <a:xfrm rot="5400000">
              <a:off x="3017322" y="2373000"/>
              <a:ext cx="453900" cy="3927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 name="Google Shape;248;p29"/>
            <p:cNvCxnSpPr/>
            <p:nvPr/>
          </p:nvCxnSpPr>
          <p:spPr>
            <a:xfrm>
              <a:off x="3053725" y="4075"/>
              <a:ext cx="0" cy="5157600"/>
            </a:xfrm>
            <a:prstGeom prst="straightConnector1">
              <a:avLst/>
            </a:prstGeom>
            <a:noFill/>
            <a:ln cap="flat" cmpd="sng" w="28575">
              <a:solidFill>
                <a:schemeClr val="lt1"/>
              </a:solidFill>
              <a:prstDash val="solid"/>
              <a:round/>
              <a:headEnd len="med" w="med" type="none"/>
              <a:tailEnd len="med" w="med" type="none"/>
            </a:ln>
          </p:spPr>
        </p:cxn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0"/>
          <p:cNvPicPr preferRelativeResize="0"/>
          <p:nvPr/>
        </p:nvPicPr>
        <p:blipFill rotWithShape="1">
          <a:blip r:embed="rId3">
            <a:alphaModFix/>
          </a:blip>
          <a:srcRect b="0" l="19554" r="19548" t="0"/>
          <a:stretch/>
        </p:blipFill>
        <p:spPr>
          <a:xfrm>
            <a:off x="-7500" y="469725"/>
            <a:ext cx="4587298" cy="4202126"/>
          </a:xfrm>
          <a:prstGeom prst="rect">
            <a:avLst/>
          </a:prstGeom>
          <a:noFill/>
          <a:ln>
            <a:noFill/>
          </a:ln>
        </p:spPr>
      </p:pic>
      <p:sp>
        <p:nvSpPr>
          <p:cNvPr id="254" name="Google Shape;254;p30"/>
          <p:cNvSpPr/>
          <p:nvPr/>
        </p:nvSpPr>
        <p:spPr>
          <a:xfrm>
            <a:off x="4560400" y="469775"/>
            <a:ext cx="4587300" cy="42021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
          <p:cNvSpPr/>
          <p:nvPr/>
        </p:nvSpPr>
        <p:spPr>
          <a:xfrm>
            <a:off x="-7500" y="469649"/>
            <a:ext cx="4587300" cy="42021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txBox="1"/>
          <p:nvPr>
            <p:ph type="ctrTitle"/>
          </p:nvPr>
        </p:nvSpPr>
        <p:spPr>
          <a:xfrm>
            <a:off x="60194" y="512750"/>
            <a:ext cx="2797200" cy="644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s">
                <a:latin typeface="Fira Sans Extra Condensed Medium"/>
                <a:ea typeface="Fira Sans Extra Condensed Medium"/>
                <a:cs typeface="Fira Sans Extra Condensed Medium"/>
                <a:sym typeface="Fira Sans Extra Condensed Medium"/>
              </a:rPr>
              <a:t>Categorical Features</a:t>
            </a:r>
            <a:endParaRPr>
              <a:latin typeface="Fira Sans Extra Condensed Medium"/>
              <a:ea typeface="Fira Sans Extra Condensed Medium"/>
              <a:cs typeface="Fira Sans Extra Condensed Medium"/>
              <a:sym typeface="Fira Sans Extra Condensed Medium"/>
            </a:endParaRPr>
          </a:p>
        </p:txBody>
      </p:sp>
      <p:sp>
        <p:nvSpPr>
          <p:cNvPr id="257" name="Google Shape;257;p30"/>
          <p:cNvSpPr txBox="1"/>
          <p:nvPr>
            <p:ph idx="1" type="subTitle"/>
          </p:nvPr>
        </p:nvSpPr>
        <p:spPr>
          <a:xfrm>
            <a:off x="60200" y="1335300"/>
            <a:ext cx="3418800" cy="326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State Abbreviations</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State</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Response</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highlight>
                  <a:srgbClr val="FFD5D5"/>
                </a:highlight>
                <a:latin typeface="Roboto Slab"/>
                <a:ea typeface="Roboto Slab"/>
                <a:cs typeface="Roboto Slab"/>
                <a:sym typeface="Roboto Slab"/>
              </a:rPr>
              <a:t>Coverage</a:t>
            </a:r>
            <a:endParaRPr b="1" sz="1200">
              <a:highlight>
                <a:srgbClr val="FFD5D5"/>
              </a:highlight>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Education</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Effective To Date</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Employment Status</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Gender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Location Code</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Marital Status</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Policy Type</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Policy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Renew Offer Type</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Sales Channel</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Vehicle Class</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Vehicle Size</a:t>
            </a:r>
            <a:endParaRPr b="1" sz="1200">
              <a:latin typeface="Roboto Slab"/>
              <a:ea typeface="Roboto Slab"/>
              <a:cs typeface="Roboto Slab"/>
              <a:sym typeface="Roboto Slab"/>
            </a:endParaRPr>
          </a:p>
        </p:txBody>
      </p:sp>
      <p:sp>
        <p:nvSpPr>
          <p:cNvPr id="258" name="Google Shape;258;p30"/>
          <p:cNvSpPr txBox="1"/>
          <p:nvPr>
            <p:ph idx="3" type="ctrTitle"/>
          </p:nvPr>
        </p:nvSpPr>
        <p:spPr>
          <a:xfrm>
            <a:off x="4639994" y="512750"/>
            <a:ext cx="2797200" cy="644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s">
                <a:latin typeface="Fira Sans Extra Condensed Medium"/>
                <a:ea typeface="Fira Sans Extra Condensed Medium"/>
                <a:cs typeface="Fira Sans Extra Condensed Medium"/>
                <a:sym typeface="Fira Sans Extra Condensed Medium"/>
              </a:rPr>
              <a:t>Numerical Features</a:t>
            </a:r>
            <a:endParaRPr>
              <a:latin typeface="Fira Sans Extra Condensed Medium"/>
              <a:ea typeface="Fira Sans Extra Condensed Medium"/>
              <a:cs typeface="Fira Sans Extra Condensed Medium"/>
              <a:sym typeface="Fira Sans Extra Condensed Medium"/>
            </a:endParaRPr>
          </a:p>
        </p:txBody>
      </p:sp>
      <p:sp>
        <p:nvSpPr>
          <p:cNvPr id="259" name="Google Shape;259;p30"/>
          <p:cNvSpPr txBox="1"/>
          <p:nvPr>
            <p:ph idx="2" type="subTitle"/>
          </p:nvPr>
        </p:nvSpPr>
        <p:spPr>
          <a:xfrm>
            <a:off x="4640000" y="1335300"/>
            <a:ext cx="3495600" cy="3010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Accident Severity in State</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Number of Accidents in State</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highlight>
                  <a:srgbClr val="FFD5D5"/>
                </a:highlight>
                <a:latin typeface="Roboto Slab"/>
                <a:ea typeface="Roboto Slab"/>
                <a:cs typeface="Roboto Slab"/>
                <a:sym typeface="Roboto Slab"/>
              </a:rPr>
              <a:t>Customer Lifetime Value</a:t>
            </a:r>
            <a:endParaRPr b="1" sz="1200">
              <a:highlight>
                <a:srgbClr val="FFD5D5"/>
              </a:highlight>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Income</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highlight>
                  <a:srgbClr val="F4CCCC"/>
                </a:highlight>
                <a:latin typeface="Roboto Slab"/>
                <a:ea typeface="Roboto Slab"/>
                <a:cs typeface="Roboto Slab"/>
                <a:sym typeface="Roboto Slab"/>
              </a:rPr>
              <a:t>Monthly Premium Auto</a:t>
            </a:r>
            <a:endParaRPr b="1" sz="1200">
              <a:highlight>
                <a:srgbClr val="F4CCCC"/>
              </a:highlight>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Months Since Last Claim</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Months Since Policy Inception</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Number of Open Complaints</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Number of Policies</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b="1" lang="es" sz="1200">
                <a:latin typeface="Roboto Slab"/>
                <a:ea typeface="Roboto Slab"/>
                <a:cs typeface="Roboto Slab"/>
                <a:sym typeface="Roboto Slab"/>
              </a:rPr>
              <a:t>Total Claim Amount</a:t>
            </a:r>
            <a:endParaRPr b="1" sz="1200">
              <a:latin typeface="Roboto Slab"/>
              <a:ea typeface="Roboto Slab"/>
              <a:cs typeface="Roboto Slab"/>
              <a:sym typeface="Roboto Slab"/>
            </a:endParaRPr>
          </a:p>
        </p:txBody>
      </p:sp>
      <p:grpSp>
        <p:nvGrpSpPr>
          <p:cNvPr id="260" name="Google Shape;260;p30"/>
          <p:cNvGrpSpPr/>
          <p:nvPr/>
        </p:nvGrpSpPr>
        <p:grpSpPr>
          <a:xfrm>
            <a:off x="4576072" y="4075"/>
            <a:ext cx="392700" cy="5157600"/>
            <a:chOff x="3047922" y="4075"/>
            <a:chExt cx="392700" cy="5157600"/>
          </a:xfrm>
        </p:grpSpPr>
        <p:sp>
          <p:nvSpPr>
            <p:cNvPr id="261" name="Google Shape;261;p30"/>
            <p:cNvSpPr/>
            <p:nvPr/>
          </p:nvSpPr>
          <p:spPr>
            <a:xfrm rot="5400000">
              <a:off x="3017322" y="2373000"/>
              <a:ext cx="453900" cy="3927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 name="Google Shape;262;p30"/>
            <p:cNvCxnSpPr/>
            <p:nvPr/>
          </p:nvCxnSpPr>
          <p:spPr>
            <a:xfrm>
              <a:off x="3053725" y="4075"/>
              <a:ext cx="0" cy="5157600"/>
            </a:xfrm>
            <a:prstGeom prst="straightConnector1">
              <a:avLst/>
            </a:prstGeom>
            <a:noFill/>
            <a:ln cap="flat" cmpd="sng" w="28575">
              <a:solidFill>
                <a:schemeClr val="lt1"/>
              </a:solidFill>
              <a:prstDash val="solid"/>
              <a:round/>
              <a:headEnd len="med" w="med" type="none"/>
              <a:tailEnd len="med" w="med" type="none"/>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1"/>
          <p:cNvPicPr preferRelativeResize="0"/>
          <p:nvPr/>
        </p:nvPicPr>
        <p:blipFill rotWithShape="1">
          <a:blip r:embed="rId3">
            <a:alphaModFix/>
          </a:blip>
          <a:srcRect b="0" l="33606" r="25450" t="0"/>
          <a:stretch/>
        </p:blipFill>
        <p:spPr>
          <a:xfrm>
            <a:off x="6095925" y="469550"/>
            <a:ext cx="3048000" cy="4201899"/>
          </a:xfrm>
          <a:prstGeom prst="rect">
            <a:avLst/>
          </a:prstGeom>
          <a:noFill/>
          <a:ln>
            <a:noFill/>
          </a:ln>
        </p:spPr>
      </p:pic>
      <p:pic>
        <p:nvPicPr>
          <p:cNvPr id="268" name="Google Shape;268;p31"/>
          <p:cNvPicPr preferRelativeResize="0"/>
          <p:nvPr/>
        </p:nvPicPr>
        <p:blipFill rotWithShape="1">
          <a:blip r:embed="rId4">
            <a:alphaModFix/>
          </a:blip>
          <a:srcRect b="0" l="-36" r="59093" t="0"/>
          <a:stretch/>
        </p:blipFill>
        <p:spPr>
          <a:xfrm>
            <a:off x="3039275" y="469700"/>
            <a:ext cx="3056698" cy="4201899"/>
          </a:xfrm>
          <a:prstGeom prst="rect">
            <a:avLst/>
          </a:prstGeom>
          <a:noFill/>
          <a:ln>
            <a:noFill/>
          </a:ln>
        </p:spPr>
      </p:pic>
      <p:pic>
        <p:nvPicPr>
          <p:cNvPr id="269" name="Google Shape;269;p31"/>
          <p:cNvPicPr preferRelativeResize="0"/>
          <p:nvPr/>
        </p:nvPicPr>
        <p:blipFill rotWithShape="1">
          <a:blip r:embed="rId5">
            <a:alphaModFix/>
          </a:blip>
          <a:srcRect b="0" l="46859" r="12197" t="0"/>
          <a:stretch/>
        </p:blipFill>
        <p:spPr>
          <a:xfrm>
            <a:off x="-8675" y="469700"/>
            <a:ext cx="3056698" cy="4201899"/>
          </a:xfrm>
          <a:prstGeom prst="rect">
            <a:avLst/>
          </a:prstGeom>
          <a:noFill/>
          <a:ln>
            <a:noFill/>
          </a:ln>
        </p:spPr>
      </p:pic>
      <p:sp>
        <p:nvSpPr>
          <p:cNvPr id="270" name="Google Shape;270;p31"/>
          <p:cNvSpPr/>
          <p:nvPr/>
        </p:nvSpPr>
        <p:spPr>
          <a:xfrm flipH="1">
            <a:off x="475" y="469700"/>
            <a:ext cx="9144000" cy="4199400"/>
          </a:xfrm>
          <a:prstGeom prst="rect">
            <a:avLst/>
          </a:prstGeom>
          <a:solidFill>
            <a:schemeClr val="lt1">
              <a:alpha val="515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p:nvPr/>
        </p:nvSpPr>
        <p:spPr>
          <a:xfrm>
            <a:off x="-8675" y="472050"/>
            <a:ext cx="3056700" cy="4199400"/>
          </a:xfrm>
          <a:prstGeom prst="rect">
            <a:avLst/>
          </a:prstGeom>
          <a:solidFill>
            <a:schemeClr val="accent1">
              <a:alpha val="56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a:off x="3048000" y="472059"/>
            <a:ext cx="3048000" cy="4199400"/>
          </a:xfrm>
          <a:prstGeom prst="rect">
            <a:avLst/>
          </a:prstGeom>
          <a:solidFill>
            <a:schemeClr val="dk1">
              <a:alpha val="748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1"/>
          <p:cNvSpPr/>
          <p:nvPr/>
        </p:nvSpPr>
        <p:spPr>
          <a:xfrm>
            <a:off x="6095925" y="472050"/>
            <a:ext cx="3048000" cy="4199400"/>
          </a:xfrm>
          <a:prstGeom prst="rect">
            <a:avLst/>
          </a:prstGeom>
          <a:solidFill>
            <a:schemeClr val="accent2">
              <a:alpha val="597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txBox="1"/>
          <p:nvPr>
            <p:ph type="ctrTitle"/>
          </p:nvPr>
        </p:nvSpPr>
        <p:spPr>
          <a:xfrm>
            <a:off x="3043625" y="600200"/>
            <a:ext cx="30480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Targets</a:t>
            </a:r>
            <a:endParaRPr/>
          </a:p>
        </p:txBody>
      </p:sp>
      <p:sp>
        <p:nvSpPr>
          <p:cNvPr id="275" name="Google Shape;275;p31"/>
          <p:cNvSpPr txBox="1"/>
          <p:nvPr>
            <p:ph idx="1" type="subTitle"/>
          </p:nvPr>
        </p:nvSpPr>
        <p:spPr>
          <a:xfrm>
            <a:off x="642700" y="3032650"/>
            <a:ext cx="1881300" cy="11124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s"/>
              <a:t>Basic</a:t>
            </a:r>
            <a:endParaRPr/>
          </a:p>
          <a:p>
            <a:pPr indent="-292100" lvl="0" marL="457200" rtl="0" algn="l">
              <a:spcBef>
                <a:spcPts val="0"/>
              </a:spcBef>
              <a:spcAft>
                <a:spcPts val="0"/>
              </a:spcAft>
              <a:buSzPts val="1000"/>
              <a:buChar char="●"/>
            </a:pPr>
            <a:r>
              <a:rPr lang="es"/>
              <a:t>Extended</a:t>
            </a:r>
            <a:endParaRPr/>
          </a:p>
          <a:p>
            <a:pPr indent="-292100" lvl="0" marL="457200" rtl="0" algn="l">
              <a:spcBef>
                <a:spcPts val="0"/>
              </a:spcBef>
              <a:spcAft>
                <a:spcPts val="0"/>
              </a:spcAft>
              <a:buSzPts val="1000"/>
              <a:buChar char="●"/>
            </a:pPr>
            <a:r>
              <a:rPr lang="es"/>
              <a:t>Premium</a:t>
            </a:r>
            <a:endParaRPr/>
          </a:p>
        </p:txBody>
      </p:sp>
      <p:sp>
        <p:nvSpPr>
          <p:cNvPr id="276" name="Google Shape;276;p31"/>
          <p:cNvSpPr txBox="1"/>
          <p:nvPr>
            <p:ph idx="4" type="subTitle"/>
          </p:nvPr>
        </p:nvSpPr>
        <p:spPr>
          <a:xfrm>
            <a:off x="3690700" y="3032650"/>
            <a:ext cx="18813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total amount of money a customer is expected to spend with our insurance products, during the lifetime of our business relationships</a:t>
            </a:r>
            <a:endParaRPr/>
          </a:p>
        </p:txBody>
      </p:sp>
      <p:sp>
        <p:nvSpPr>
          <p:cNvPr id="277" name="Google Shape;277;p31"/>
          <p:cNvSpPr txBox="1"/>
          <p:nvPr>
            <p:ph idx="6" type="subTitle"/>
          </p:nvPr>
        </p:nvSpPr>
        <p:spPr>
          <a:xfrm>
            <a:off x="6738700" y="3032650"/>
            <a:ext cx="18813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amount of money we are supposed to charge customers every month</a:t>
            </a:r>
            <a:endParaRPr/>
          </a:p>
        </p:txBody>
      </p:sp>
      <p:sp>
        <p:nvSpPr>
          <p:cNvPr id="278" name="Google Shape;278;p31"/>
          <p:cNvSpPr txBox="1"/>
          <p:nvPr>
            <p:ph idx="3" type="ctrTitle"/>
          </p:nvPr>
        </p:nvSpPr>
        <p:spPr>
          <a:xfrm>
            <a:off x="3376501" y="2464150"/>
            <a:ext cx="25212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Customer Lifetime Value</a:t>
            </a:r>
            <a:endParaRPr/>
          </a:p>
        </p:txBody>
      </p:sp>
      <p:sp>
        <p:nvSpPr>
          <p:cNvPr id="279" name="Google Shape;279;p31"/>
          <p:cNvSpPr txBox="1"/>
          <p:nvPr>
            <p:ph idx="5" type="ctrTitle"/>
          </p:nvPr>
        </p:nvSpPr>
        <p:spPr>
          <a:xfrm>
            <a:off x="6364875" y="2464150"/>
            <a:ext cx="25212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Monthly Auto Premium</a:t>
            </a:r>
            <a:endParaRPr/>
          </a:p>
        </p:txBody>
      </p:sp>
      <p:sp>
        <p:nvSpPr>
          <p:cNvPr id="280" name="Google Shape;280;p31"/>
          <p:cNvSpPr txBox="1"/>
          <p:nvPr>
            <p:ph idx="2" type="ctrTitle"/>
          </p:nvPr>
        </p:nvSpPr>
        <p:spPr>
          <a:xfrm>
            <a:off x="642688" y="2464150"/>
            <a:ext cx="188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Coverage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32"/>
          <p:cNvSpPr txBox="1"/>
          <p:nvPr>
            <p:ph type="ctrTitle"/>
          </p:nvPr>
        </p:nvSpPr>
        <p:spPr>
          <a:xfrm flipH="1">
            <a:off x="2627825" y="2540550"/>
            <a:ext cx="3166200" cy="192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Exploratory </a:t>
            </a:r>
            <a:endParaRPr/>
          </a:p>
          <a:p>
            <a:pPr indent="0" lvl="0" marL="0" rtl="0" algn="r">
              <a:spcBef>
                <a:spcPts val="0"/>
              </a:spcBef>
              <a:spcAft>
                <a:spcPts val="0"/>
              </a:spcAft>
              <a:buNone/>
            </a:pPr>
            <a:r>
              <a:rPr lang="es"/>
              <a:t>Data Analysis</a:t>
            </a:r>
            <a:endParaRPr/>
          </a:p>
        </p:txBody>
      </p:sp>
      <p:sp>
        <p:nvSpPr>
          <p:cNvPr id="286" name="Google Shape;286;p32"/>
          <p:cNvSpPr txBox="1"/>
          <p:nvPr>
            <p:ph idx="2" type="title"/>
          </p:nvPr>
        </p:nvSpPr>
        <p:spPr>
          <a:xfrm flipH="1">
            <a:off x="6075775" y="2359022"/>
            <a:ext cx="2628600" cy="227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3"/>
          <p:cNvSpPr txBox="1"/>
          <p:nvPr>
            <p:ph type="ctrTitle"/>
          </p:nvPr>
        </p:nvSpPr>
        <p:spPr>
          <a:xfrm>
            <a:off x="1964850" y="0"/>
            <a:ext cx="5214300" cy="6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Distributions of Features</a:t>
            </a:r>
            <a:endParaRPr sz="2800"/>
          </a:p>
        </p:txBody>
      </p:sp>
      <p:pic>
        <p:nvPicPr>
          <p:cNvPr id="292" name="Google Shape;292;p33"/>
          <p:cNvPicPr preferRelativeResize="0"/>
          <p:nvPr/>
        </p:nvPicPr>
        <p:blipFill>
          <a:blip r:embed="rId3">
            <a:alphaModFix/>
          </a:blip>
          <a:stretch>
            <a:fillRect/>
          </a:stretch>
        </p:blipFill>
        <p:spPr>
          <a:xfrm>
            <a:off x="4775438" y="2862850"/>
            <a:ext cx="3888036" cy="2072304"/>
          </a:xfrm>
          <a:prstGeom prst="rect">
            <a:avLst/>
          </a:prstGeom>
          <a:noFill/>
          <a:ln>
            <a:noFill/>
          </a:ln>
        </p:spPr>
      </p:pic>
      <p:pic>
        <p:nvPicPr>
          <p:cNvPr id="293" name="Google Shape;293;p33"/>
          <p:cNvPicPr preferRelativeResize="0"/>
          <p:nvPr/>
        </p:nvPicPr>
        <p:blipFill>
          <a:blip r:embed="rId4">
            <a:alphaModFix/>
          </a:blip>
          <a:stretch>
            <a:fillRect/>
          </a:stretch>
        </p:blipFill>
        <p:spPr>
          <a:xfrm>
            <a:off x="755750" y="2926388"/>
            <a:ext cx="3649624" cy="1945237"/>
          </a:xfrm>
          <a:prstGeom prst="rect">
            <a:avLst/>
          </a:prstGeom>
          <a:noFill/>
          <a:ln>
            <a:noFill/>
          </a:ln>
        </p:spPr>
      </p:pic>
      <p:pic>
        <p:nvPicPr>
          <p:cNvPr id="294" name="Google Shape;294;p33"/>
          <p:cNvPicPr preferRelativeResize="0"/>
          <p:nvPr/>
        </p:nvPicPr>
        <p:blipFill>
          <a:blip r:embed="rId5">
            <a:alphaModFix/>
          </a:blip>
          <a:stretch>
            <a:fillRect/>
          </a:stretch>
        </p:blipFill>
        <p:spPr>
          <a:xfrm>
            <a:off x="755750" y="760250"/>
            <a:ext cx="3649622" cy="2189675"/>
          </a:xfrm>
          <a:prstGeom prst="rect">
            <a:avLst/>
          </a:prstGeom>
          <a:noFill/>
          <a:ln>
            <a:noFill/>
          </a:ln>
        </p:spPr>
      </p:pic>
      <p:pic>
        <p:nvPicPr>
          <p:cNvPr id="295" name="Google Shape;295;p33"/>
          <p:cNvPicPr preferRelativeResize="0"/>
          <p:nvPr/>
        </p:nvPicPr>
        <p:blipFill>
          <a:blip r:embed="rId6">
            <a:alphaModFix/>
          </a:blip>
          <a:stretch>
            <a:fillRect/>
          </a:stretch>
        </p:blipFill>
        <p:spPr>
          <a:xfrm>
            <a:off x="4555232" y="760250"/>
            <a:ext cx="4108243" cy="2189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4"/>
          <p:cNvPicPr preferRelativeResize="0"/>
          <p:nvPr/>
        </p:nvPicPr>
        <p:blipFill>
          <a:blip r:embed="rId3">
            <a:alphaModFix/>
          </a:blip>
          <a:stretch>
            <a:fillRect/>
          </a:stretch>
        </p:blipFill>
        <p:spPr>
          <a:xfrm>
            <a:off x="501200" y="241288"/>
            <a:ext cx="4138349" cy="2205725"/>
          </a:xfrm>
          <a:prstGeom prst="rect">
            <a:avLst/>
          </a:prstGeom>
          <a:noFill/>
          <a:ln>
            <a:noFill/>
          </a:ln>
        </p:spPr>
      </p:pic>
      <p:pic>
        <p:nvPicPr>
          <p:cNvPr id="301" name="Google Shape;301;p34"/>
          <p:cNvPicPr preferRelativeResize="0"/>
          <p:nvPr/>
        </p:nvPicPr>
        <p:blipFill>
          <a:blip r:embed="rId4">
            <a:alphaModFix/>
          </a:blip>
          <a:stretch>
            <a:fillRect/>
          </a:stretch>
        </p:blipFill>
        <p:spPr>
          <a:xfrm>
            <a:off x="4590188" y="190159"/>
            <a:ext cx="4330230" cy="2307991"/>
          </a:xfrm>
          <a:prstGeom prst="rect">
            <a:avLst/>
          </a:prstGeom>
          <a:noFill/>
          <a:ln>
            <a:noFill/>
          </a:ln>
        </p:spPr>
      </p:pic>
      <p:pic>
        <p:nvPicPr>
          <p:cNvPr id="302" name="Google Shape;302;p34"/>
          <p:cNvPicPr preferRelativeResize="0"/>
          <p:nvPr/>
        </p:nvPicPr>
        <p:blipFill>
          <a:blip r:embed="rId5">
            <a:alphaModFix/>
          </a:blip>
          <a:stretch>
            <a:fillRect/>
          </a:stretch>
        </p:blipFill>
        <p:spPr>
          <a:xfrm>
            <a:off x="501200" y="2728625"/>
            <a:ext cx="4138349" cy="2053601"/>
          </a:xfrm>
          <a:prstGeom prst="rect">
            <a:avLst/>
          </a:prstGeom>
          <a:noFill/>
          <a:ln>
            <a:noFill/>
          </a:ln>
        </p:spPr>
      </p:pic>
      <p:pic>
        <p:nvPicPr>
          <p:cNvPr id="303" name="Google Shape;303;p34"/>
          <p:cNvPicPr preferRelativeResize="0"/>
          <p:nvPr/>
        </p:nvPicPr>
        <p:blipFill>
          <a:blip r:embed="rId6">
            <a:alphaModFix/>
          </a:blip>
          <a:stretch>
            <a:fillRect/>
          </a:stretch>
        </p:blipFill>
        <p:spPr>
          <a:xfrm>
            <a:off x="4686125" y="2728625"/>
            <a:ext cx="4234301" cy="210121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surance Plan by Slidesgo">
  <a:themeElements>
    <a:clrScheme name="Simple Light">
      <a:dk1>
        <a:srgbClr val="3E2B7E"/>
      </a:dk1>
      <a:lt1>
        <a:srgbClr val="FFFFFF"/>
      </a:lt1>
      <a:dk2>
        <a:srgbClr val="D9D9D9"/>
      </a:dk2>
      <a:lt2>
        <a:srgbClr val="FFFFFF"/>
      </a:lt2>
      <a:accent1>
        <a:srgbClr val="C27BBE"/>
      </a:accent1>
      <a:accent2>
        <a:srgbClr val="8D77C8"/>
      </a:accent2>
      <a:accent3>
        <a:srgbClr val="6B51B0"/>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